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3" r:id="rId8"/>
    <p:sldId id="264" r:id="rId9"/>
    <p:sldId id="273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66A"/>
    <a:srgbClr val="BFD5EB"/>
    <a:srgbClr val="003882"/>
    <a:srgbClr val="460FBD"/>
    <a:srgbClr val="A8C72A"/>
    <a:srgbClr val="4472C4"/>
    <a:srgbClr val="FFD09F"/>
    <a:srgbClr val="A2CEC8"/>
    <a:srgbClr val="17A34D"/>
    <a:srgbClr val="CA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6" autoAdjust="0"/>
    <p:restoredTop sz="94660"/>
  </p:normalViewPr>
  <p:slideViewPr>
    <p:cSldViewPr snapToGrid="0">
      <p:cViewPr>
        <p:scale>
          <a:sx n="39" d="100"/>
          <a:sy n="39" d="100"/>
        </p:scale>
        <p:origin x="1459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6AE4F-36C4-1C71-EFCC-BECC567D2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A2073B-CE7C-E6CC-BEA4-62026ECD8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5D27B-EB25-A81F-8C72-BBA1D57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6298D-0BDE-BA81-2EF0-3A5F8DE4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B15516-90DC-2504-F52E-B37509BC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485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1CED3-8376-159D-C7C6-B4AEA58D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1662AC-E172-54E2-0966-24757478A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E059C5-9BA7-6833-2B6B-D321391F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BCC9AD-276D-04B7-EAEF-6CF8D666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B65BE-FB55-894F-9A93-F6B634A5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25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64CB38-E360-CFB4-F154-6E8996C6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6E0418-439A-7D46-8555-9A2F6E4E1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38A55C-8A54-A3AB-1D0A-FA5FDB0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085EB-58FE-F4A3-9275-CA92F03E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73024-C09D-6287-4668-D53547FD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988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57B2C-ACB6-B79C-7E9C-09D55AAB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8534C-B26A-02B0-4E6C-AEDF3DE95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EC6321-7CE6-419E-129B-62746FF8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CC925D-B22D-B2EC-B0D5-3E9C5857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91A5E4-BBF1-2EB2-6936-B49C3710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75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D6FF8-EA0F-0156-1E6C-C90A358D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BC536-E4C7-A744-FB6F-EDEB8ABA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D5AE3F-8F60-374B-0B28-C2C4D386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93BB0-DD66-9B22-D2A1-12EBB78C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8E6DA-CA8C-D1AB-7437-0B3D5603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39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2437D-F7C6-F2F3-0B0E-A9027A11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8BF39-89FD-38CA-0772-7F4C32BC7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60EFFD-8B1C-853D-17F6-6C7380219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05DBF1-277D-D5C4-C57C-058A28D7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6ED76-BEF2-0FC4-54FE-1C22E653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09FA58-A582-5876-E27C-B6CA07FF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80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DECDB-61AF-8C6A-70B6-02369CC0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2473FF-4C60-D2E5-60BB-D9709648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EA57C1-76C0-A176-73F2-AC6C8021B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D913E2-4451-4E6B-2B4E-EE67225B8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94EA11-C2AC-5002-EF8A-B06DFEF55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337441-C42F-7D9E-6FF5-F8A1E661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D14068-F040-394F-E6FE-62FE87A7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AD29D-270D-995C-1192-5DAC8F28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46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3B774-D8B3-9471-6BEE-7E9EABB1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3BC42C-1742-E3F5-FFEA-D57102A5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448D26-32C4-BCD7-12EA-F5840623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5B0008-826E-2DDF-9ACE-DC488B9D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01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6528EC-FC3F-030B-C3F8-1CD69CD8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5DAD79-86B3-DB14-6CC0-14904D43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200498-FE32-96FC-9CEC-E0ADA237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73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EA4F2-8A9F-5A1E-3A97-2124230A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3E74D-EDB8-30E6-8028-333CB98B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5626F0-7E72-268F-E312-3AFE2F48F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11199E-A9F4-F48F-E828-85DFF9F1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F70E47-894A-007C-515B-F950D2FE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3413C6-F07E-0B6E-764C-1873E7B5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375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E30DC-3CAE-F4DC-96FF-BC4C06CB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7C2DDD-7CE7-AD61-69CF-A04A56724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3EB7A1-BC11-1C02-F07A-ABF5314DC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69C1BE-E126-25FB-66DC-866EC1FE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C6CDC1-92DB-666E-D690-64CFA3A3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73A26-CBFC-651F-4F7A-5225DA5F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47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A6B9DC-E160-C529-E38D-2E74D1F1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4C87B8-0DDD-83FC-9D3E-75EB181FA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7EE147-F6B8-2F86-9F8B-841C5DD9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9F66-590D-4874-8E9E-58CAB8B429A5}" type="datetimeFigureOut">
              <a:rPr lang="es-ES" smtClean="0"/>
              <a:t>05/05/2023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C3A4D2-C2E3-2BC0-385A-DDFC3091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9B94F-CE66-D0D7-6F27-53BED4F74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8393-D57C-441A-9F77-6BEB8429B3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52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4rTvvZ9XUA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AAEB83-87EE-FD14-3380-2A7BE3FB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4" y="-37322"/>
            <a:ext cx="12326147" cy="6932643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5C682D5A-A101-16E4-E34D-F6E1BFDD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5" y="1416460"/>
            <a:ext cx="6146484" cy="3456991"/>
          </a:xfrm>
          <a:prstGeom prst="rect">
            <a:avLst/>
          </a:prstGeom>
        </p:spPr>
      </p:pic>
      <p:pic>
        <p:nvPicPr>
          <p:cNvPr id="11" name="Imagen 10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EB273D6-9B25-916D-A778-D11D1397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795" y="2245956"/>
            <a:ext cx="8332871" cy="468668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A1305D7-458C-5C93-245C-AB9980E64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29" y="-46650"/>
            <a:ext cx="12475456" cy="70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B56F076-615A-5660-41DD-86A32920C2F8}"/>
              </a:ext>
            </a:extLst>
          </p:cNvPr>
          <p:cNvSpPr/>
          <p:nvPr/>
        </p:nvSpPr>
        <p:spPr>
          <a:xfrm>
            <a:off x="-67074" y="0"/>
            <a:ext cx="12326147" cy="5864399"/>
          </a:xfrm>
          <a:prstGeom prst="rect">
            <a:avLst/>
          </a:prstGeom>
          <a:solidFill>
            <a:srgbClr val="CAE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376B33D-1FB4-7626-405A-04AE1616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/>
          <a:stretch/>
        </p:blipFill>
        <p:spPr>
          <a:xfrm>
            <a:off x="-67074" y="1402535"/>
            <a:ext cx="12326147" cy="5587382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35B049D-123C-8514-B5F0-D57730783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0" y="1336160"/>
            <a:ext cx="5046752" cy="50467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FAF6F232-A2AA-832C-01A6-A5CC6E07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84" y="1336159"/>
            <a:ext cx="5046752" cy="50467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06E4FD-B8FA-D436-75FF-66340810F2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7" b="45161"/>
          <a:stretch/>
        </p:blipFill>
        <p:spPr>
          <a:xfrm>
            <a:off x="-67074" y="362568"/>
            <a:ext cx="13104706" cy="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4662113-48D5-3B21-0337-2731FD99C309}"/>
              </a:ext>
            </a:extLst>
          </p:cNvPr>
          <p:cNvSpPr/>
          <p:nvPr/>
        </p:nvSpPr>
        <p:spPr>
          <a:xfrm>
            <a:off x="-67074" y="0"/>
            <a:ext cx="12326147" cy="5864399"/>
          </a:xfrm>
          <a:prstGeom prst="rect">
            <a:avLst/>
          </a:prstGeom>
          <a:solidFill>
            <a:srgbClr val="CAE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646BBFBE-B98C-F2EE-2ABD-0F48FBF8E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/>
          <a:stretch/>
        </p:blipFill>
        <p:spPr>
          <a:xfrm>
            <a:off x="-67074" y="1402535"/>
            <a:ext cx="12326147" cy="55873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B647FC-67CF-D38B-AEA6-CCEBDD316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560" y="1336160"/>
            <a:ext cx="5046752" cy="50467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2EC264-43DF-8DAC-BE0F-A53FC3FA9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284" y="1336159"/>
            <a:ext cx="5046752" cy="504675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D5B3BD-CDD9-E2E6-32EE-854ABD163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56774" r="22533" b="33226"/>
          <a:stretch/>
        </p:blipFill>
        <p:spPr>
          <a:xfrm>
            <a:off x="1649361" y="138925"/>
            <a:ext cx="8893278" cy="1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5D050C8-282E-C6FC-C87A-C046DD97CB46}"/>
              </a:ext>
            </a:extLst>
          </p:cNvPr>
          <p:cNvSpPr/>
          <p:nvPr/>
        </p:nvSpPr>
        <p:spPr>
          <a:xfrm>
            <a:off x="-173421" y="0"/>
            <a:ext cx="12549352" cy="69998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5AEC810-D942-278D-C208-B9EE0848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3" y="-353491"/>
            <a:ext cx="8252402" cy="8250422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E9936A8-D033-1B83-0B0B-7EAC68244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4523550"/>
            <a:ext cx="2566699" cy="2565246"/>
          </a:xfrm>
          <a:prstGeom prst="rect">
            <a:avLst/>
          </a:prstGeom>
        </p:spPr>
      </p:pic>
      <p:pic>
        <p:nvPicPr>
          <p:cNvPr id="11" name="Imagen 10" descr="Un dibujo de una persona con una flor en la cabeza&#10;&#10;Descripción generada automáticamente con confianza baja">
            <a:extLst>
              <a:ext uri="{FF2B5EF4-FFF2-40B4-BE49-F238E27FC236}">
                <a16:creationId xmlns:a16="http://schemas.microsoft.com/office/drawing/2014/main" id="{A49FF974-2018-B9F5-1A6B-7DA830655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14" y="3663894"/>
            <a:ext cx="2566699" cy="2565246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91CF006-A7F3-C436-9059-8F59857A2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69" y="2228696"/>
            <a:ext cx="2566699" cy="2565246"/>
          </a:xfrm>
          <a:prstGeom prst="rect">
            <a:avLst/>
          </a:prstGeom>
        </p:spPr>
      </p:pic>
      <p:pic>
        <p:nvPicPr>
          <p:cNvPr id="17" name="Imagen 1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8F61D9C-42FA-CC9C-214B-D31D42BCC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3" y="970086"/>
            <a:ext cx="2566699" cy="2565246"/>
          </a:xfrm>
          <a:prstGeom prst="rect">
            <a:avLst/>
          </a:prstGeom>
        </p:spPr>
      </p:pic>
      <p:pic>
        <p:nvPicPr>
          <p:cNvPr id="19" name="Imagen 18" descr="Un dibujo de una persona con un paraguas&#10;&#10;Descripción generada automáticamente">
            <a:extLst>
              <a:ext uri="{FF2B5EF4-FFF2-40B4-BE49-F238E27FC236}">
                <a16:creationId xmlns:a16="http://schemas.microsoft.com/office/drawing/2014/main" id="{1CC8F434-1F69-4A63-9581-1682A3E19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52" y="952781"/>
            <a:ext cx="2566699" cy="2565246"/>
          </a:xfrm>
          <a:prstGeom prst="rect">
            <a:avLst/>
          </a:prstGeom>
        </p:spPr>
      </p:pic>
      <p:pic>
        <p:nvPicPr>
          <p:cNvPr id="21" name="Imagen 20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E88D241-E236-7801-37E2-113BCC936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78" y="1605750"/>
            <a:ext cx="2565246" cy="2565246"/>
          </a:xfrm>
          <a:prstGeom prst="rect">
            <a:avLst/>
          </a:prstGeom>
        </p:spPr>
      </p:pic>
      <p:pic>
        <p:nvPicPr>
          <p:cNvPr id="25" name="Imagen 24" descr="Imagen que contiene Icono&#10;&#10;Descripción generada automáticamente">
            <a:extLst>
              <a:ext uri="{FF2B5EF4-FFF2-40B4-BE49-F238E27FC236}">
                <a16:creationId xmlns:a16="http://schemas.microsoft.com/office/drawing/2014/main" id="{1B90571F-7D5D-174A-965A-F82178007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09" y="3220323"/>
            <a:ext cx="2565246" cy="2565246"/>
          </a:xfrm>
          <a:prstGeom prst="rect">
            <a:avLst/>
          </a:prstGeom>
        </p:spPr>
      </p:pic>
      <p:pic>
        <p:nvPicPr>
          <p:cNvPr id="27" name="Imagen 2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E722CDD-BAB7-E1C5-60EF-992AA8F0E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55" y="4577142"/>
            <a:ext cx="2565246" cy="25652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5BC5A9-7119-4CAF-FDED-A0E79C493B1A}"/>
              </a:ext>
            </a:extLst>
          </p:cNvPr>
          <p:cNvSpPr txBox="1"/>
          <p:nvPr/>
        </p:nvSpPr>
        <p:spPr>
          <a:xfrm>
            <a:off x="8076459" y="4037239"/>
            <a:ext cx="37593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chemeClr val="bg1"/>
                </a:solidFill>
                <a:effectLst/>
                <a:latin typeface="Congenial Black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la producción potencial de cultivos a nivel mundial se pierde anualmente por plagas y enfermedades?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4D972A1-1242-5F3D-3E1A-C4B6B19B0FEB}"/>
              </a:ext>
            </a:extLst>
          </p:cNvPr>
          <p:cNvSpPr/>
          <p:nvPr/>
        </p:nvSpPr>
        <p:spPr>
          <a:xfrm>
            <a:off x="8562549" y="442968"/>
            <a:ext cx="3309276" cy="33092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1C3955C-4026-3428-6DE4-A8666E6472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 t="42876" r="32257" b="50000"/>
          <a:stretch/>
        </p:blipFill>
        <p:spPr>
          <a:xfrm>
            <a:off x="-23722" y="407314"/>
            <a:ext cx="6811500" cy="96172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FF24EB-8829-9863-C675-B2E467430F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 t="58869" r="35153" b="16601"/>
          <a:stretch/>
        </p:blipFill>
        <p:spPr>
          <a:xfrm>
            <a:off x="8375951" y="1112860"/>
            <a:ext cx="3718517" cy="2246112"/>
          </a:xfrm>
          <a:prstGeom prst="rect">
            <a:avLst/>
          </a:prstGeom>
        </p:spPr>
      </p:pic>
      <p:pic>
        <p:nvPicPr>
          <p:cNvPr id="32" name="Imagen 31" descr="Imagen que contiene Diagrama de Venn&#10;&#10;Descripción generada automáticamente">
            <a:extLst>
              <a:ext uri="{FF2B5EF4-FFF2-40B4-BE49-F238E27FC236}">
                <a16:creationId xmlns:a16="http://schemas.microsoft.com/office/drawing/2014/main" id="{53A78011-20B8-09DF-9FE0-86056E6F467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t="25571" r="17545" b="16072"/>
          <a:stretch/>
        </p:blipFill>
        <p:spPr>
          <a:xfrm>
            <a:off x="1519346" y="1281783"/>
            <a:ext cx="5614387" cy="57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AAEB83-87EE-FD14-3380-2A7BE3FB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4" y="-37322"/>
            <a:ext cx="12326147" cy="6932643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5C682D5A-A101-16E4-E34D-F6E1BFDD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2" y="502366"/>
            <a:ext cx="9600549" cy="5399674"/>
          </a:xfrm>
          <a:prstGeom prst="rect">
            <a:avLst/>
          </a:prstGeom>
        </p:spPr>
      </p:pic>
      <p:pic>
        <p:nvPicPr>
          <p:cNvPr id="11" name="Imagen 10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EB273D6-9B25-916D-A778-D11D1397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795" y="2245956"/>
            <a:ext cx="8332871" cy="468668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A1305D7-458C-5C93-245C-AB9980E64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094" y="544335"/>
            <a:ext cx="16872187" cy="9489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18B150-8455-ED16-AB87-8E033E1A71F4}"/>
              </a:ext>
            </a:extLst>
          </p:cNvPr>
          <p:cNvSpPr txBox="1"/>
          <p:nvPr/>
        </p:nvSpPr>
        <p:spPr>
          <a:xfrm>
            <a:off x="3205756" y="3428999"/>
            <a:ext cx="536717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" dirty="0">
                <a:solidFill>
                  <a:schemeClr val="bg1"/>
                </a:solidFill>
                <a:latin typeface="Space Comics" panose="03000600000000000000" pitchFamily="66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6609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AAEB83-87EE-FD14-3380-2A7BE3FB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4" y="-37322"/>
            <a:ext cx="12326147" cy="6932643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5C682D5A-A101-16E4-E34D-F6E1BFDD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5" y="1416460"/>
            <a:ext cx="6146484" cy="3456991"/>
          </a:xfrm>
          <a:prstGeom prst="rect">
            <a:avLst/>
          </a:prstGeom>
        </p:spPr>
      </p:pic>
      <p:pic>
        <p:nvPicPr>
          <p:cNvPr id="11" name="Imagen 10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EB273D6-9B25-916D-A778-D11D1397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795" y="2245956"/>
            <a:ext cx="8332871" cy="468668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A1305D7-458C-5C93-245C-AB9980E64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906" y="-8736900"/>
            <a:ext cx="27727526" cy="15594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D54E7B-AF58-BCEA-5BE4-E32DE87860D1}"/>
              </a:ext>
            </a:extLst>
          </p:cNvPr>
          <p:cNvSpPr txBox="1"/>
          <p:nvPr/>
        </p:nvSpPr>
        <p:spPr>
          <a:xfrm>
            <a:off x="3205756" y="3428999"/>
            <a:ext cx="5367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Congenial Black" panose="02000503040000020004" pitchFamily="2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3399966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AAEB83-87EE-FD14-3380-2A7BE3FB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4" y="-37322"/>
            <a:ext cx="12326147" cy="6932643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5C682D5A-A101-16E4-E34D-F6E1BFDD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2" y="502366"/>
            <a:ext cx="9600549" cy="5399674"/>
          </a:xfrm>
          <a:prstGeom prst="rect">
            <a:avLst/>
          </a:prstGeom>
        </p:spPr>
      </p:pic>
      <p:pic>
        <p:nvPicPr>
          <p:cNvPr id="11" name="Imagen 10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EB273D6-9B25-916D-A778-D11D1397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795" y="2245956"/>
            <a:ext cx="8332871" cy="468668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A1305D7-458C-5C93-245C-AB9980E64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094" y="544335"/>
            <a:ext cx="16872187" cy="94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4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AAEB83-87EE-FD14-3380-2A7BE3FB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4" y="-37322"/>
            <a:ext cx="12326147" cy="6932643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5C682D5A-A101-16E4-E34D-F6E1BFDD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40" y="103359"/>
            <a:ext cx="5401725" cy="3038113"/>
          </a:xfrm>
          <a:prstGeom prst="rect">
            <a:avLst/>
          </a:prstGeom>
        </p:spPr>
      </p:pic>
      <p:pic>
        <p:nvPicPr>
          <p:cNvPr id="11" name="Imagen 10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EB273D6-9B25-916D-A778-D11D1397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1" y="1097278"/>
            <a:ext cx="10493441" cy="5901867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A1305D7-458C-5C93-245C-AB9980E64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094" y="544335"/>
            <a:ext cx="16872187" cy="94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0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AAEB83-87EE-FD14-3380-2A7BE3FB9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4" y="-37322"/>
            <a:ext cx="12326147" cy="693264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E0C40D2-AA88-CF31-F9C1-85CC36399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7074" y="-4293705"/>
            <a:ext cx="12326147" cy="12326147"/>
          </a:xfrm>
          <a:prstGeom prst="rect">
            <a:avLst/>
          </a:prstGeom>
        </p:spPr>
      </p:pic>
      <p:pic>
        <p:nvPicPr>
          <p:cNvPr id="2" name="Elementos multimedia en línea 1" title="Corto | Un enigma entre naranjos">
            <a:hlinkClick r:id="" action="ppaction://media"/>
            <a:extLst>
              <a:ext uri="{FF2B5EF4-FFF2-40B4-BE49-F238E27FC236}">
                <a16:creationId xmlns:a16="http://schemas.microsoft.com/office/drawing/2014/main" id="{C877BA1D-759A-A07C-9C87-31A440BFFA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46727" y="909201"/>
            <a:ext cx="7498545" cy="4236678"/>
          </a:xfrm>
          <a:prstGeom prst="rect">
            <a:avLst/>
          </a:prstGeom>
        </p:spPr>
      </p:pic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793CD1AD-7015-E1A2-426C-18A5D5E2F09A}"/>
              </a:ext>
            </a:extLst>
          </p:cNvPr>
          <p:cNvSpPr/>
          <p:nvPr/>
        </p:nvSpPr>
        <p:spPr>
          <a:xfrm>
            <a:off x="2184183" y="5010718"/>
            <a:ext cx="237625" cy="249946"/>
          </a:xfrm>
          <a:custGeom>
            <a:avLst/>
            <a:gdLst>
              <a:gd name="connsiteX0" fmla="*/ 0 w 284480"/>
              <a:gd name="connsiteY0" fmla="*/ 264160 h 264160"/>
              <a:gd name="connsiteX1" fmla="*/ 0 w 284480"/>
              <a:gd name="connsiteY1" fmla="*/ 0 h 264160"/>
              <a:gd name="connsiteX2" fmla="*/ 284480 w 284480"/>
              <a:gd name="connsiteY2" fmla="*/ 264160 h 264160"/>
              <a:gd name="connsiteX3" fmla="*/ 0 w 284480"/>
              <a:gd name="connsiteY3" fmla="*/ 264160 h 264160"/>
              <a:gd name="connsiteX0" fmla="*/ 0 w 284480"/>
              <a:gd name="connsiteY0" fmla="*/ 330200 h 330200"/>
              <a:gd name="connsiteX1" fmla="*/ 116840 w 284480"/>
              <a:gd name="connsiteY1" fmla="*/ 0 h 330200"/>
              <a:gd name="connsiteX2" fmla="*/ 284480 w 284480"/>
              <a:gd name="connsiteY2" fmla="*/ 330200 h 330200"/>
              <a:gd name="connsiteX3" fmla="*/ 0 w 284480"/>
              <a:gd name="connsiteY3" fmla="*/ 330200 h 330200"/>
              <a:gd name="connsiteX0" fmla="*/ 0 w 269240"/>
              <a:gd name="connsiteY0" fmla="*/ 330200 h 330200"/>
              <a:gd name="connsiteX1" fmla="*/ 116840 w 269240"/>
              <a:gd name="connsiteY1" fmla="*/ 0 h 330200"/>
              <a:gd name="connsiteX2" fmla="*/ 269240 w 269240"/>
              <a:gd name="connsiteY2" fmla="*/ 228600 h 330200"/>
              <a:gd name="connsiteX3" fmla="*/ 0 w 269240"/>
              <a:gd name="connsiteY3" fmla="*/ 330200 h 330200"/>
              <a:gd name="connsiteX0" fmla="*/ 0 w 269240"/>
              <a:gd name="connsiteY0" fmla="*/ 330200 h 330200"/>
              <a:gd name="connsiteX1" fmla="*/ 116840 w 269240"/>
              <a:gd name="connsiteY1" fmla="*/ 0 h 330200"/>
              <a:gd name="connsiteX2" fmla="*/ 269240 w 269240"/>
              <a:gd name="connsiteY2" fmla="*/ 264160 h 330200"/>
              <a:gd name="connsiteX3" fmla="*/ 0 w 269240"/>
              <a:gd name="connsiteY3" fmla="*/ 330200 h 330200"/>
              <a:gd name="connsiteX0" fmla="*/ 0 w 269240"/>
              <a:gd name="connsiteY0" fmla="*/ 249946 h 249946"/>
              <a:gd name="connsiteX1" fmla="*/ 160614 w 269240"/>
              <a:gd name="connsiteY1" fmla="*/ 0 h 249946"/>
              <a:gd name="connsiteX2" fmla="*/ 269240 w 269240"/>
              <a:gd name="connsiteY2" fmla="*/ 183906 h 249946"/>
              <a:gd name="connsiteX3" fmla="*/ 0 w 269240"/>
              <a:gd name="connsiteY3" fmla="*/ 249946 h 249946"/>
              <a:gd name="connsiteX0" fmla="*/ 0 w 237625"/>
              <a:gd name="connsiteY0" fmla="*/ 249946 h 249946"/>
              <a:gd name="connsiteX1" fmla="*/ 160614 w 237625"/>
              <a:gd name="connsiteY1" fmla="*/ 0 h 249946"/>
              <a:gd name="connsiteX2" fmla="*/ 237625 w 237625"/>
              <a:gd name="connsiteY2" fmla="*/ 132836 h 249946"/>
              <a:gd name="connsiteX3" fmla="*/ 0 w 237625"/>
              <a:gd name="connsiteY3" fmla="*/ 249946 h 24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25" h="249946">
                <a:moveTo>
                  <a:pt x="0" y="249946"/>
                </a:moveTo>
                <a:lnTo>
                  <a:pt x="160614" y="0"/>
                </a:lnTo>
                <a:lnTo>
                  <a:pt x="237625" y="132836"/>
                </a:lnTo>
                <a:lnTo>
                  <a:pt x="0" y="249946"/>
                </a:lnTo>
                <a:close/>
              </a:path>
            </a:pathLst>
          </a:custGeom>
          <a:solidFill>
            <a:srgbClr val="FFD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riángulo rectángulo 5">
            <a:extLst>
              <a:ext uri="{FF2B5EF4-FFF2-40B4-BE49-F238E27FC236}">
                <a16:creationId xmlns:a16="http://schemas.microsoft.com/office/drawing/2014/main" id="{81A81D34-F488-BA72-DD60-8B4FE52D6369}"/>
              </a:ext>
            </a:extLst>
          </p:cNvPr>
          <p:cNvSpPr/>
          <p:nvPr/>
        </p:nvSpPr>
        <p:spPr>
          <a:xfrm>
            <a:off x="9752451" y="5001267"/>
            <a:ext cx="211634" cy="181425"/>
          </a:xfrm>
          <a:custGeom>
            <a:avLst/>
            <a:gdLst>
              <a:gd name="connsiteX0" fmla="*/ 0 w 284480"/>
              <a:gd name="connsiteY0" fmla="*/ 264160 h 264160"/>
              <a:gd name="connsiteX1" fmla="*/ 0 w 284480"/>
              <a:gd name="connsiteY1" fmla="*/ 0 h 264160"/>
              <a:gd name="connsiteX2" fmla="*/ 284480 w 284480"/>
              <a:gd name="connsiteY2" fmla="*/ 264160 h 264160"/>
              <a:gd name="connsiteX3" fmla="*/ 0 w 284480"/>
              <a:gd name="connsiteY3" fmla="*/ 264160 h 264160"/>
              <a:gd name="connsiteX0" fmla="*/ 0 w 284480"/>
              <a:gd name="connsiteY0" fmla="*/ 330200 h 330200"/>
              <a:gd name="connsiteX1" fmla="*/ 116840 w 284480"/>
              <a:gd name="connsiteY1" fmla="*/ 0 h 330200"/>
              <a:gd name="connsiteX2" fmla="*/ 284480 w 284480"/>
              <a:gd name="connsiteY2" fmla="*/ 330200 h 330200"/>
              <a:gd name="connsiteX3" fmla="*/ 0 w 284480"/>
              <a:gd name="connsiteY3" fmla="*/ 330200 h 330200"/>
              <a:gd name="connsiteX0" fmla="*/ 0 w 269240"/>
              <a:gd name="connsiteY0" fmla="*/ 330200 h 330200"/>
              <a:gd name="connsiteX1" fmla="*/ 116840 w 269240"/>
              <a:gd name="connsiteY1" fmla="*/ 0 h 330200"/>
              <a:gd name="connsiteX2" fmla="*/ 269240 w 269240"/>
              <a:gd name="connsiteY2" fmla="*/ 228600 h 330200"/>
              <a:gd name="connsiteX3" fmla="*/ 0 w 269240"/>
              <a:gd name="connsiteY3" fmla="*/ 330200 h 330200"/>
              <a:gd name="connsiteX0" fmla="*/ 0 w 269240"/>
              <a:gd name="connsiteY0" fmla="*/ 330200 h 330200"/>
              <a:gd name="connsiteX1" fmla="*/ 116840 w 269240"/>
              <a:gd name="connsiteY1" fmla="*/ 0 h 330200"/>
              <a:gd name="connsiteX2" fmla="*/ 269240 w 269240"/>
              <a:gd name="connsiteY2" fmla="*/ 264160 h 330200"/>
              <a:gd name="connsiteX3" fmla="*/ 0 w 269240"/>
              <a:gd name="connsiteY3" fmla="*/ 330200 h 330200"/>
              <a:gd name="connsiteX0" fmla="*/ 0 w 269240"/>
              <a:gd name="connsiteY0" fmla="*/ 249946 h 249946"/>
              <a:gd name="connsiteX1" fmla="*/ 160614 w 269240"/>
              <a:gd name="connsiteY1" fmla="*/ 0 h 249946"/>
              <a:gd name="connsiteX2" fmla="*/ 269240 w 269240"/>
              <a:gd name="connsiteY2" fmla="*/ 183906 h 249946"/>
              <a:gd name="connsiteX3" fmla="*/ 0 w 269240"/>
              <a:gd name="connsiteY3" fmla="*/ 249946 h 249946"/>
              <a:gd name="connsiteX0" fmla="*/ 0 w 237625"/>
              <a:gd name="connsiteY0" fmla="*/ 249946 h 249946"/>
              <a:gd name="connsiteX1" fmla="*/ 160614 w 237625"/>
              <a:gd name="connsiteY1" fmla="*/ 0 h 249946"/>
              <a:gd name="connsiteX2" fmla="*/ 237625 w 237625"/>
              <a:gd name="connsiteY2" fmla="*/ 132836 h 249946"/>
              <a:gd name="connsiteX3" fmla="*/ 0 w 237625"/>
              <a:gd name="connsiteY3" fmla="*/ 249946 h 249946"/>
              <a:gd name="connsiteX0" fmla="*/ 0 w 237625"/>
              <a:gd name="connsiteY0" fmla="*/ 231043 h 231043"/>
              <a:gd name="connsiteX1" fmla="*/ 122810 w 237625"/>
              <a:gd name="connsiteY1" fmla="*/ 0 h 231043"/>
              <a:gd name="connsiteX2" fmla="*/ 237625 w 237625"/>
              <a:gd name="connsiteY2" fmla="*/ 113933 h 231043"/>
              <a:gd name="connsiteX3" fmla="*/ 0 w 237625"/>
              <a:gd name="connsiteY3" fmla="*/ 231043 h 231043"/>
              <a:gd name="connsiteX0" fmla="*/ 0 w 211634"/>
              <a:gd name="connsiteY0" fmla="*/ 181425 h 181425"/>
              <a:gd name="connsiteX1" fmla="*/ 96819 w 211634"/>
              <a:gd name="connsiteY1" fmla="*/ 0 h 181425"/>
              <a:gd name="connsiteX2" fmla="*/ 211634 w 211634"/>
              <a:gd name="connsiteY2" fmla="*/ 113933 h 181425"/>
              <a:gd name="connsiteX3" fmla="*/ 0 w 211634"/>
              <a:gd name="connsiteY3" fmla="*/ 181425 h 1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634" h="181425">
                <a:moveTo>
                  <a:pt x="0" y="181425"/>
                </a:moveTo>
                <a:lnTo>
                  <a:pt x="96819" y="0"/>
                </a:lnTo>
                <a:lnTo>
                  <a:pt x="211634" y="113933"/>
                </a:lnTo>
                <a:lnTo>
                  <a:pt x="0" y="181425"/>
                </a:lnTo>
                <a:close/>
              </a:path>
            </a:pathLst>
          </a:custGeom>
          <a:solidFill>
            <a:srgbClr val="FFD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006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6CBA850-5C63-FE1D-42C9-A9C695221BBC}"/>
              </a:ext>
            </a:extLst>
          </p:cNvPr>
          <p:cNvSpPr/>
          <p:nvPr/>
        </p:nvSpPr>
        <p:spPr>
          <a:xfrm>
            <a:off x="-519953" y="6096000"/>
            <a:ext cx="13195696" cy="1205890"/>
          </a:xfrm>
          <a:prstGeom prst="rect">
            <a:avLst/>
          </a:prstGeom>
          <a:solidFill>
            <a:srgbClr val="325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482C1E2-2CB4-2C5E-630F-645724B72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t="8359" r="2426" b="-6148"/>
          <a:stretch/>
        </p:blipFill>
        <p:spPr>
          <a:xfrm>
            <a:off x="1" y="1"/>
            <a:ext cx="12192000" cy="6909178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74B4B19-E2B9-9FAB-8204-4ADD97CFC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6"/>
          <a:stretch/>
        </p:blipFill>
        <p:spPr>
          <a:xfrm>
            <a:off x="14586665" y="1878676"/>
            <a:ext cx="2718210" cy="4790354"/>
          </a:xfrm>
          <a:prstGeom prst="rect">
            <a:avLst/>
          </a:prstGeom>
        </p:spPr>
      </p:pic>
      <p:pic>
        <p:nvPicPr>
          <p:cNvPr id="9" name="Imagen 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452475F-DC16-2391-4296-66FA98E8E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9912" r="42593" b="50000"/>
          <a:stretch/>
        </p:blipFill>
        <p:spPr>
          <a:xfrm>
            <a:off x="12231135" y="4491428"/>
            <a:ext cx="2718210" cy="1234652"/>
          </a:xfrm>
          <a:prstGeom prst="rect">
            <a:avLst/>
          </a:prstGeom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9810F44-5172-F943-4FEE-2A4E2ACB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t="46344" r="33791"/>
          <a:stretch/>
        </p:blipFill>
        <p:spPr>
          <a:xfrm>
            <a:off x="12309091" y="4098717"/>
            <a:ext cx="3084862" cy="25703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01DC6B-0C71-1CC9-7A23-630EF509B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9956" r="40008" b="71995"/>
          <a:stretch/>
        </p:blipFill>
        <p:spPr>
          <a:xfrm>
            <a:off x="7063873" y="452444"/>
            <a:ext cx="5186856" cy="11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350563EE-317F-89D0-41A0-D79519FDE3E5}"/>
              </a:ext>
            </a:extLst>
          </p:cNvPr>
          <p:cNvSpPr/>
          <p:nvPr/>
        </p:nvSpPr>
        <p:spPr>
          <a:xfrm>
            <a:off x="-519953" y="6096000"/>
            <a:ext cx="13195696" cy="1205890"/>
          </a:xfrm>
          <a:prstGeom prst="rect">
            <a:avLst/>
          </a:prstGeom>
          <a:solidFill>
            <a:srgbClr val="325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3BB65C-B827-58E8-A2A3-4814DF4C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" t="8359" r="2426" b="-6148"/>
          <a:stretch/>
        </p:blipFill>
        <p:spPr>
          <a:xfrm>
            <a:off x="1" y="1"/>
            <a:ext cx="12192000" cy="6909178"/>
          </a:xfrm>
          <a:prstGeom prst="rect">
            <a:avLst/>
          </a:prstGeom>
        </p:spPr>
      </p:pic>
      <p:pic>
        <p:nvPicPr>
          <p:cNvPr id="7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74B4B19-E2B9-9FAB-8204-4ADD97CFC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6"/>
          <a:stretch/>
        </p:blipFill>
        <p:spPr>
          <a:xfrm>
            <a:off x="9110762" y="1878676"/>
            <a:ext cx="2718210" cy="4790354"/>
          </a:xfrm>
          <a:prstGeom prst="rect">
            <a:avLst/>
          </a:prstGeom>
        </p:spPr>
      </p:pic>
      <p:pic>
        <p:nvPicPr>
          <p:cNvPr id="9" name="Imagen 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452475F-DC16-2391-4296-66FA98E8E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9912" r="42593" b="50000"/>
          <a:stretch/>
        </p:blipFill>
        <p:spPr>
          <a:xfrm>
            <a:off x="6865535" y="4491428"/>
            <a:ext cx="2718210" cy="1234652"/>
          </a:xfrm>
          <a:prstGeom prst="rect">
            <a:avLst/>
          </a:prstGeom>
        </p:spPr>
      </p:pic>
      <p:pic>
        <p:nvPicPr>
          <p:cNvPr id="8" name="Imagen 7" descr="Imagen que contiene flor, cuarto&#10;&#10;Descripción generada automáticamente">
            <a:extLst>
              <a:ext uri="{FF2B5EF4-FFF2-40B4-BE49-F238E27FC236}">
                <a16:creationId xmlns:a16="http://schemas.microsoft.com/office/drawing/2014/main" id="{0D381436-0D3C-C252-F548-B5F1243644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50089" r="64928"/>
          <a:stretch/>
        </p:blipFill>
        <p:spPr>
          <a:xfrm>
            <a:off x="8503775" y="3983477"/>
            <a:ext cx="904982" cy="965363"/>
          </a:xfrm>
          <a:prstGeom prst="rect">
            <a:avLst/>
          </a:prstGeom>
        </p:spPr>
      </p:pic>
      <p:pic>
        <p:nvPicPr>
          <p:cNvPr id="10" name="Imagen 9" descr="Imagen que contiene flor, cuarto&#10;&#10;Descripción generada automáticamente">
            <a:extLst>
              <a:ext uri="{FF2B5EF4-FFF2-40B4-BE49-F238E27FC236}">
                <a16:creationId xmlns:a16="http://schemas.microsoft.com/office/drawing/2014/main" id="{D8D0CEC4-2696-AA33-AF15-0C2047124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3446" r="64930" b="52865"/>
          <a:stretch/>
        </p:blipFill>
        <p:spPr>
          <a:xfrm>
            <a:off x="7721399" y="4050630"/>
            <a:ext cx="845126" cy="715817"/>
          </a:xfrm>
          <a:prstGeom prst="rect">
            <a:avLst/>
          </a:prstGeom>
        </p:spPr>
      </p:pic>
      <p:pic>
        <p:nvPicPr>
          <p:cNvPr id="6" name="Imagen 5" descr="Imagen que contiene flor, cuarto&#10;&#10;Descripción generada automáticamente">
            <a:extLst>
              <a:ext uri="{FF2B5EF4-FFF2-40B4-BE49-F238E27FC236}">
                <a16:creationId xmlns:a16="http://schemas.microsoft.com/office/drawing/2014/main" id="{703691BD-8EEB-B187-C53B-A6ACB58CA0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-786" r="12505" b="41996"/>
          <a:stretch/>
        </p:blipFill>
        <p:spPr>
          <a:xfrm>
            <a:off x="6918037" y="4098717"/>
            <a:ext cx="1348418" cy="963233"/>
          </a:xfrm>
          <a:prstGeom prst="rect">
            <a:avLst/>
          </a:prstGeom>
        </p:spPr>
      </p:pic>
      <p:pic>
        <p:nvPicPr>
          <p:cNvPr id="4" name="Imagen 3" descr="Imagen que contiene flor, cuarto&#10;&#10;Descripción generada automáticamente">
            <a:extLst>
              <a:ext uri="{FF2B5EF4-FFF2-40B4-BE49-F238E27FC236}">
                <a16:creationId xmlns:a16="http://schemas.microsoft.com/office/drawing/2014/main" id="{CA731CA8-B2EC-B1DF-423E-46CE3A3CA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7213" r="9447"/>
          <a:stretch/>
        </p:blipFill>
        <p:spPr>
          <a:xfrm>
            <a:off x="7993082" y="4290418"/>
            <a:ext cx="1455526" cy="876778"/>
          </a:xfrm>
          <a:prstGeom prst="rect">
            <a:avLst/>
          </a:prstGeom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9810F44-5172-F943-4FEE-2A4E2ACB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t="46344" r="33791"/>
          <a:stretch/>
        </p:blipFill>
        <p:spPr>
          <a:xfrm>
            <a:off x="6839316" y="4098717"/>
            <a:ext cx="3084862" cy="2570313"/>
          </a:xfrm>
          <a:prstGeom prst="rect">
            <a:avLst/>
          </a:prstGeom>
        </p:spPr>
      </p:pic>
      <p:sp>
        <p:nvSpPr>
          <p:cNvPr id="16" name="Botón de acción: ir hacia delante o siguiente 15">
            <a:hlinkClick r:id="" action="ppaction://noaction" highlightClick="1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A037393-7AB9-6B5E-CF27-9C322E93D495}"/>
              </a:ext>
            </a:extLst>
          </p:cNvPr>
          <p:cNvSpPr/>
          <p:nvPr/>
        </p:nvSpPr>
        <p:spPr>
          <a:xfrm>
            <a:off x="590309" y="4688378"/>
            <a:ext cx="1157468" cy="1295733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Botón de acción: ir hacia delante o siguiente 16">
            <a:hlinkClick r:id="" action="ppaction://hlinkshowjump?jump=nextslide" highlightClick="1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2F385F88-52D6-9B71-E1B4-AE46D3CC4F90}"/>
              </a:ext>
            </a:extLst>
          </p:cNvPr>
          <p:cNvSpPr/>
          <p:nvPr/>
        </p:nvSpPr>
        <p:spPr>
          <a:xfrm>
            <a:off x="1875099" y="4688378"/>
            <a:ext cx="1053296" cy="1342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Botón de acción: ir hacia delante o siguiente 17">
            <a:hlinkClick r:id="" action="ppaction://hlinkshowjump?jump=nextslide" highlightClick="1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E68C162-DEAD-F6D6-CE6E-85EB86811B50}"/>
              </a:ext>
            </a:extLst>
          </p:cNvPr>
          <p:cNvSpPr/>
          <p:nvPr/>
        </p:nvSpPr>
        <p:spPr>
          <a:xfrm>
            <a:off x="3055717" y="4688378"/>
            <a:ext cx="1053296" cy="1434630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Botón de acción: ir hacia delante o siguiente 18">
            <a:hlinkClick r:id="" action="ppaction://hlinkshowjump?jump=nextslide" highlightClick="1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BB993544-D820-B92C-A8E7-A2EEEB036219}"/>
              </a:ext>
            </a:extLst>
          </p:cNvPr>
          <p:cNvSpPr/>
          <p:nvPr/>
        </p:nvSpPr>
        <p:spPr>
          <a:xfrm>
            <a:off x="4236335" y="4688378"/>
            <a:ext cx="963506" cy="1342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61D3FB7-3D2E-C786-BBFB-F7DE6A0227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9956" r="40008" b="71995"/>
          <a:stretch/>
        </p:blipFill>
        <p:spPr>
          <a:xfrm>
            <a:off x="7063873" y="452444"/>
            <a:ext cx="5186856" cy="11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1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camioneta&#10;&#10;Descripción generada automáticamente con confianza baja">
            <a:extLst>
              <a:ext uri="{FF2B5EF4-FFF2-40B4-BE49-F238E27FC236}">
                <a16:creationId xmlns:a16="http://schemas.microsoft.com/office/drawing/2014/main" id="{FE84ADDB-D137-4BC9-0469-757523FA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07" y="-6732"/>
            <a:ext cx="13004313" cy="731406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B9B6CE2-B102-176B-4031-99EE394F5D78}"/>
              </a:ext>
            </a:extLst>
          </p:cNvPr>
          <p:cNvSpPr/>
          <p:nvPr/>
        </p:nvSpPr>
        <p:spPr>
          <a:xfrm>
            <a:off x="7427249" y="258418"/>
            <a:ext cx="4633156" cy="1485461"/>
          </a:xfrm>
          <a:prstGeom prst="rect">
            <a:avLst/>
          </a:prstGeom>
          <a:solidFill>
            <a:srgbClr val="BF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DA39419-42EC-EF93-E76B-83D54DADB5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0" t="10301" r="10083"/>
          <a:stretch/>
        </p:blipFill>
        <p:spPr>
          <a:xfrm>
            <a:off x="9951659" y="3148314"/>
            <a:ext cx="1298933" cy="3451268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E9DFF429-D496-375A-B8B3-3B5B142854B0}"/>
              </a:ext>
            </a:extLst>
          </p:cNvPr>
          <p:cNvGrpSpPr/>
          <p:nvPr/>
        </p:nvGrpSpPr>
        <p:grpSpPr>
          <a:xfrm>
            <a:off x="2038190" y="1495400"/>
            <a:ext cx="1485461" cy="1485461"/>
            <a:chOff x="1605438" y="1190342"/>
            <a:chExt cx="1485461" cy="1485461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ED4F093-9196-275A-4351-69A24B9623FB}"/>
                </a:ext>
              </a:extLst>
            </p:cNvPr>
            <p:cNvSpPr/>
            <p:nvPr/>
          </p:nvSpPr>
          <p:spPr>
            <a:xfrm>
              <a:off x="1605438" y="1190342"/>
              <a:ext cx="1485461" cy="1485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Imagen 5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68EDC8B7-80C8-BAD2-3CA7-E948D5028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8" t="14238" r="73089" b="47557"/>
            <a:stretch/>
          </p:blipFill>
          <p:spPr>
            <a:xfrm>
              <a:off x="1947975" y="1286998"/>
              <a:ext cx="759688" cy="1292148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1DEBE9F-9EBA-4483-909E-2151DA6A0024}"/>
              </a:ext>
            </a:extLst>
          </p:cNvPr>
          <p:cNvGrpSpPr/>
          <p:nvPr/>
        </p:nvGrpSpPr>
        <p:grpSpPr>
          <a:xfrm>
            <a:off x="4069741" y="1495400"/>
            <a:ext cx="1565160" cy="1485461"/>
            <a:chOff x="4154737" y="1190342"/>
            <a:chExt cx="1565160" cy="1485461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259DDFC4-F973-F878-D792-92F873A5454F}"/>
                </a:ext>
              </a:extLst>
            </p:cNvPr>
            <p:cNvSpPr/>
            <p:nvPr/>
          </p:nvSpPr>
          <p:spPr>
            <a:xfrm>
              <a:off x="4154737" y="1190342"/>
              <a:ext cx="1485461" cy="1485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" name="Imagen 10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EDF28520-111F-FBE6-56B9-CB3B1D42C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4" t="14238" r="38660" b="47557"/>
            <a:stretch/>
          </p:blipFill>
          <p:spPr>
            <a:xfrm>
              <a:off x="4225747" y="1383655"/>
              <a:ext cx="1494150" cy="1292148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C512889-1755-D7F5-F2A4-1D73770FD811}"/>
              </a:ext>
            </a:extLst>
          </p:cNvPr>
          <p:cNvGrpSpPr/>
          <p:nvPr/>
        </p:nvGrpSpPr>
        <p:grpSpPr>
          <a:xfrm>
            <a:off x="6180991" y="1495400"/>
            <a:ext cx="1485461" cy="1485461"/>
            <a:chOff x="5967263" y="1190342"/>
            <a:chExt cx="1485461" cy="1485461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D46C6984-4341-7514-F16B-0944CCDC7A0F}"/>
                </a:ext>
              </a:extLst>
            </p:cNvPr>
            <p:cNvSpPr/>
            <p:nvPr/>
          </p:nvSpPr>
          <p:spPr>
            <a:xfrm>
              <a:off x="5967263" y="1190342"/>
              <a:ext cx="1485461" cy="1485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C681A0F6-DC1A-399A-6F92-F8AC928D9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8" t="60064" r="71205" b="6845"/>
            <a:stretch/>
          </p:blipFill>
          <p:spPr>
            <a:xfrm>
              <a:off x="6206467" y="1373480"/>
              <a:ext cx="1007054" cy="1119184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4BED669-DA85-14C3-DFD3-DA1083B2B273}"/>
              </a:ext>
            </a:extLst>
          </p:cNvPr>
          <p:cNvGrpSpPr/>
          <p:nvPr/>
        </p:nvGrpSpPr>
        <p:grpSpPr>
          <a:xfrm>
            <a:off x="8212542" y="1495400"/>
            <a:ext cx="1661921" cy="1485461"/>
            <a:chOff x="7779790" y="1190342"/>
            <a:chExt cx="1661921" cy="1485461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BE3B3CF-2833-C751-D6B9-99C80B0DEB7C}"/>
                </a:ext>
              </a:extLst>
            </p:cNvPr>
            <p:cNvSpPr/>
            <p:nvPr/>
          </p:nvSpPr>
          <p:spPr>
            <a:xfrm>
              <a:off x="7779790" y="1190342"/>
              <a:ext cx="1485461" cy="14854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3" name="Imagen 12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74CBAEFE-E37B-011B-313D-CC94FE741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5" t="57055" r="38523" b="8952"/>
            <a:stretch/>
          </p:blipFill>
          <p:spPr>
            <a:xfrm>
              <a:off x="7939398" y="1398921"/>
              <a:ext cx="1502313" cy="1149705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896FDB0-2179-5049-AC39-8EADDC87BED5}"/>
              </a:ext>
            </a:extLst>
          </p:cNvPr>
          <p:cNvSpPr txBox="1"/>
          <p:nvPr/>
        </p:nvSpPr>
        <p:spPr>
          <a:xfrm>
            <a:off x="5443404" y="3126462"/>
            <a:ext cx="19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653EDDF-0F7B-EFED-93F7-E31EC32D33E9}"/>
              </a:ext>
            </a:extLst>
          </p:cNvPr>
          <p:cNvSpPr txBox="1"/>
          <p:nvPr/>
        </p:nvSpPr>
        <p:spPr>
          <a:xfrm>
            <a:off x="2129070" y="2882586"/>
            <a:ext cx="1252266" cy="39586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none" tIns="72000" rtlCol="0" anchor="b">
            <a:spAutoFit/>
          </a:bodyPr>
          <a:lstStyle/>
          <a:p>
            <a:pPr algn="ctr"/>
            <a:r>
              <a:rPr lang="es-ES" dirty="0">
                <a:solidFill>
                  <a:srgbClr val="17A34D"/>
                </a:solidFill>
                <a:latin typeface="Congenial Black" panose="02000503040000020004" pitchFamily="2" charset="0"/>
              </a:rPr>
              <a:t>SEMILLAS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BD8E830-0A74-124F-AAAA-671259A702D4}"/>
              </a:ext>
            </a:extLst>
          </p:cNvPr>
          <p:cNvSpPr txBox="1"/>
          <p:nvPr/>
        </p:nvSpPr>
        <p:spPr>
          <a:xfrm>
            <a:off x="4182504" y="2882586"/>
            <a:ext cx="1252266" cy="39586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tIns="72000" rtlCol="0" anchor="b">
            <a:spAutoFit/>
          </a:bodyPr>
          <a:lstStyle/>
          <a:p>
            <a:pPr algn="ctr"/>
            <a:r>
              <a:rPr lang="es-ES" dirty="0">
                <a:solidFill>
                  <a:srgbClr val="17A34D"/>
                </a:solidFill>
                <a:latin typeface="Congenial Black" panose="02000503040000020004" pitchFamily="2" charset="0"/>
              </a:rPr>
              <a:t>AGUA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DB3C5FB-D399-C451-BFAF-AD54B3711B8B}"/>
              </a:ext>
            </a:extLst>
          </p:cNvPr>
          <p:cNvSpPr txBox="1"/>
          <p:nvPr/>
        </p:nvSpPr>
        <p:spPr>
          <a:xfrm>
            <a:off x="6259063" y="2882586"/>
            <a:ext cx="1298336" cy="39586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tIns="72000" rtlCol="0" anchor="b">
            <a:spAutoFit/>
          </a:bodyPr>
          <a:lstStyle/>
          <a:p>
            <a:pPr algn="ctr"/>
            <a:r>
              <a:rPr lang="es-ES" dirty="0">
                <a:solidFill>
                  <a:srgbClr val="17A34D"/>
                </a:solidFill>
                <a:latin typeface="Congenial Black" panose="02000503040000020004" pitchFamily="2" charset="0"/>
              </a:rPr>
              <a:t>INSUMOS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EF0E7DC-E821-0200-2BED-1E696984755C}"/>
              </a:ext>
            </a:extLst>
          </p:cNvPr>
          <p:cNvSpPr txBox="1"/>
          <p:nvPr/>
        </p:nvSpPr>
        <p:spPr>
          <a:xfrm>
            <a:off x="8354799" y="2882586"/>
            <a:ext cx="1298336" cy="39586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tIns="72000" rtlCol="0" anchor="b">
            <a:spAutoFit/>
          </a:bodyPr>
          <a:lstStyle/>
          <a:p>
            <a:pPr algn="ctr"/>
            <a:r>
              <a:rPr lang="es-ES" dirty="0">
                <a:solidFill>
                  <a:srgbClr val="17A34D"/>
                </a:solidFill>
                <a:latin typeface="Congenial Black" panose="02000503040000020004" pitchFamily="2" charset="0"/>
              </a:rPr>
              <a:t>TIERRA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100EA8-27C6-8790-579F-918DCECBB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37046" r="32719" b="48387"/>
          <a:stretch/>
        </p:blipFill>
        <p:spPr>
          <a:xfrm>
            <a:off x="6095999" y="582673"/>
            <a:ext cx="5617867" cy="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camioneta&#10;&#10;Descripción generada automáticamente con confianza baja">
            <a:extLst>
              <a:ext uri="{FF2B5EF4-FFF2-40B4-BE49-F238E27FC236}">
                <a16:creationId xmlns:a16="http://schemas.microsoft.com/office/drawing/2014/main" id="{F7420993-F074-F086-81A1-31F6E8979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07" y="-6150"/>
            <a:ext cx="13004313" cy="731406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5166F4E-4A80-F626-3617-47D55FF61E15}"/>
              </a:ext>
            </a:extLst>
          </p:cNvPr>
          <p:cNvSpPr/>
          <p:nvPr/>
        </p:nvSpPr>
        <p:spPr>
          <a:xfrm>
            <a:off x="7427249" y="258418"/>
            <a:ext cx="4633156" cy="1485461"/>
          </a:xfrm>
          <a:prstGeom prst="rect">
            <a:avLst/>
          </a:prstGeom>
          <a:solidFill>
            <a:srgbClr val="BF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9B3021E-54B0-A67D-6417-C99ACD731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48312"/>
          <a:stretch/>
        </p:blipFill>
        <p:spPr>
          <a:xfrm>
            <a:off x="3695125" y="3923817"/>
            <a:ext cx="7712994" cy="3127177"/>
          </a:xfrm>
          <a:prstGeom prst="rect">
            <a:avLst/>
          </a:prstGeom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575423-7AAC-CD1C-0CAC-570A1BA71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0" t="10301" r="10083"/>
          <a:stretch/>
        </p:blipFill>
        <p:spPr>
          <a:xfrm>
            <a:off x="9951659" y="3148314"/>
            <a:ext cx="1298933" cy="34512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2BD4DF-1254-F2C3-C501-C26CC1DEDC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54401" r="8546" b="32258"/>
          <a:stretch/>
        </p:blipFill>
        <p:spPr>
          <a:xfrm>
            <a:off x="5866498" y="538446"/>
            <a:ext cx="5084715" cy="8502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2D7230-3159-FF41-47CA-12E96BD9F9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7312" r="74749" b="76129"/>
          <a:stretch/>
        </p:blipFill>
        <p:spPr>
          <a:xfrm>
            <a:off x="10651087" y="428092"/>
            <a:ext cx="1062779" cy="1055319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B6794D3-3AF3-412B-6F75-C7C24407B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3" b="62385"/>
          <a:stretch/>
        </p:blipFill>
        <p:spPr>
          <a:xfrm>
            <a:off x="13275156" y="0"/>
            <a:ext cx="4315428" cy="22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camioneta&#10;&#10;Descripción generada automáticamente con confianza baja">
            <a:extLst>
              <a:ext uri="{FF2B5EF4-FFF2-40B4-BE49-F238E27FC236}">
                <a16:creationId xmlns:a16="http://schemas.microsoft.com/office/drawing/2014/main" id="{F7420993-F074-F086-81A1-31F6E8979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07" y="-6150"/>
            <a:ext cx="13004313" cy="731406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5166F4E-4A80-F626-3617-47D55FF61E15}"/>
              </a:ext>
            </a:extLst>
          </p:cNvPr>
          <p:cNvSpPr/>
          <p:nvPr/>
        </p:nvSpPr>
        <p:spPr>
          <a:xfrm>
            <a:off x="7427249" y="258418"/>
            <a:ext cx="4633156" cy="1485461"/>
          </a:xfrm>
          <a:prstGeom prst="rect">
            <a:avLst/>
          </a:prstGeom>
          <a:solidFill>
            <a:srgbClr val="BFD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9B3021E-54B0-A67D-6417-C99ACD731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48312"/>
          <a:stretch/>
        </p:blipFill>
        <p:spPr>
          <a:xfrm>
            <a:off x="3695124" y="3562351"/>
            <a:ext cx="8604531" cy="3488644"/>
          </a:xfrm>
          <a:prstGeom prst="rect">
            <a:avLst/>
          </a:prstGeom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575423-7AAC-CD1C-0CAC-570A1BA71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0" t="10301" r="10083"/>
          <a:stretch/>
        </p:blipFill>
        <p:spPr>
          <a:xfrm>
            <a:off x="13275156" y="3253089"/>
            <a:ext cx="1298933" cy="34512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2BD4DF-1254-F2C3-C501-C26CC1DEDC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54401" r="8546" b="32258"/>
          <a:stretch/>
        </p:blipFill>
        <p:spPr>
          <a:xfrm>
            <a:off x="5866498" y="538446"/>
            <a:ext cx="5084715" cy="8502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2D7230-3159-FF41-47CA-12E96BD9F9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7312" r="74749" b="76129"/>
          <a:stretch/>
        </p:blipFill>
        <p:spPr>
          <a:xfrm>
            <a:off x="10651087" y="428092"/>
            <a:ext cx="1062779" cy="1055319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B6794D3-3AF3-412B-6F75-C7C24407B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83" b="62385"/>
          <a:stretch/>
        </p:blipFill>
        <p:spPr>
          <a:xfrm>
            <a:off x="-1" y="0"/>
            <a:ext cx="6953309" cy="36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30</Words>
  <Application>Microsoft Office PowerPoint</Application>
  <PresentationFormat>Panorámica</PresentationFormat>
  <Paragraphs>8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Congenial Black</vt:lpstr>
      <vt:lpstr>Space Comics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maria.mdeolivera@gmail.com</dc:creator>
  <cp:lastModifiedBy>maria.mdeolivera@gmail.com</cp:lastModifiedBy>
  <cp:revision>11</cp:revision>
  <dcterms:created xsi:type="dcterms:W3CDTF">2023-03-20T09:32:09Z</dcterms:created>
  <dcterms:modified xsi:type="dcterms:W3CDTF">2023-05-05T09:45:03Z</dcterms:modified>
</cp:coreProperties>
</file>