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72" r:id="rId7"/>
    <p:sldId id="263" r:id="rId8"/>
    <p:sldId id="264" r:id="rId9"/>
    <p:sldId id="273" r:id="rId10"/>
    <p:sldId id="266" r:id="rId11"/>
    <p:sldId id="267" r:id="rId12"/>
    <p:sldId id="268" r:id="rId13"/>
    <p:sldId id="270" r:id="rId14"/>
    <p:sldId id="271"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66A"/>
    <a:srgbClr val="BFD5EB"/>
    <a:srgbClr val="003882"/>
    <a:srgbClr val="460FBD"/>
    <a:srgbClr val="A8C72A"/>
    <a:srgbClr val="4472C4"/>
    <a:srgbClr val="FFD09F"/>
    <a:srgbClr val="A2CEC8"/>
    <a:srgbClr val="17A34D"/>
    <a:srgbClr val="CA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4" autoAdjust="0"/>
    <p:restoredTop sz="88583"/>
  </p:normalViewPr>
  <p:slideViewPr>
    <p:cSldViewPr snapToGrid="0">
      <p:cViewPr varScale="1">
        <p:scale>
          <a:sx n="75" d="100"/>
          <a:sy n="75" d="100"/>
        </p:scale>
        <p:origin x="9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C5264-01D3-874B-AB6E-0E4E8E3E7133}" type="datetimeFigureOut">
              <a:rPr lang="es-ES" smtClean="0"/>
              <a:t>5/5/23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A4DC4-3ECD-BF4B-8DA7-4AC7E31F5251}" type="slidenum">
              <a:rPr lang="es-ES" smtClean="0"/>
              <a:t>‹Nº›</a:t>
            </a:fld>
            <a:endParaRPr lang="es-ES"/>
          </a:p>
        </p:txBody>
      </p:sp>
    </p:spTree>
    <p:extLst>
      <p:ext uri="{BB962C8B-B14F-4D97-AF65-F5344CB8AC3E}">
        <p14:creationId xmlns:p14="http://schemas.microsoft.com/office/powerpoint/2010/main" val="287869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effectLst/>
                <a:latin typeface="Calibri" panose="020F0502020204030204" pitchFamily="34" charset="0"/>
                <a:ea typeface="Calibri" panose="020F0502020204030204" pitchFamily="34" charset="0"/>
                <a:cs typeface="Times New Roman" panose="02020603050405020304" pitchFamily="18" charset="0"/>
              </a:rPr>
              <a:t>Damos la bienvenida. Nos presentamos.</a:t>
            </a:r>
            <a:endParaRPr lang="es-ES" dirty="0"/>
          </a:p>
        </p:txBody>
      </p:sp>
      <p:sp>
        <p:nvSpPr>
          <p:cNvPr id="4" name="Marcador de número de diapositiva 3"/>
          <p:cNvSpPr>
            <a:spLocks noGrp="1"/>
          </p:cNvSpPr>
          <p:nvPr>
            <p:ph type="sldNum" sz="quarter" idx="5"/>
          </p:nvPr>
        </p:nvSpPr>
        <p:spPr/>
        <p:txBody>
          <a:bodyPr/>
          <a:lstStyle/>
          <a:p>
            <a:fld id="{633A4DC4-3ECD-BF4B-8DA7-4AC7E31F5251}" type="slidenum">
              <a:rPr lang="es-ES" smtClean="0"/>
              <a:t>1</a:t>
            </a:fld>
            <a:endParaRPr lang="es-ES"/>
          </a:p>
        </p:txBody>
      </p:sp>
    </p:spTree>
    <p:extLst>
      <p:ext uri="{BB962C8B-B14F-4D97-AF65-F5344CB8AC3E}">
        <p14:creationId xmlns:p14="http://schemas.microsoft.com/office/powerpoint/2010/main" val="922028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Calibri" panose="020F0502020204030204" pitchFamily="34" charset="0"/>
                <a:ea typeface="Calibri" panose="020F0502020204030204" pitchFamily="34" charset="0"/>
                <a:cs typeface="Times New Roman" panose="02020603050405020304" pitchFamily="18" charset="0"/>
              </a:rPr>
              <a:t>Hay que explicar que las plantas, como las personas, se puede poner malas y que por eso es importante tomar decisiones tanto preventivas como curativas.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633A4DC4-3ECD-BF4B-8DA7-4AC7E31F5251}" type="slidenum">
              <a:rPr lang="es-ES" smtClean="0"/>
              <a:t>10</a:t>
            </a:fld>
            <a:endParaRPr lang="es-ES"/>
          </a:p>
        </p:txBody>
      </p:sp>
    </p:spTree>
    <p:extLst>
      <p:ext uri="{BB962C8B-B14F-4D97-AF65-F5344CB8AC3E}">
        <p14:creationId xmlns:p14="http://schemas.microsoft.com/office/powerpoint/2010/main" val="3531458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dirty="0">
                <a:effectLst/>
                <a:latin typeface="Calibri" panose="020F0502020204030204" pitchFamily="34" charset="0"/>
                <a:ea typeface="Calibri" panose="020F0502020204030204" pitchFamily="34" charset="0"/>
                <a:cs typeface="Times New Roman" panose="02020603050405020304" pitchFamily="18" charset="0"/>
              </a:rPr>
              <a:t>Las plantas que producen las frutas y las verduras, como los humanos, tienen sus medicinas, que son el fruto del trabajo de años de investigación por parte de la ciencia. Cuando una planta se pone mala debemos llamar a su médico, que son los técnicos y especialistas en sanidad vegetal, para que, como cuando nosotros vamos al médico, nos recete que medicina dar a nuestra planta, cuando dársela y en que dosis.</a:t>
            </a:r>
            <a:endParaRPr lang="es-ES" dirty="0"/>
          </a:p>
        </p:txBody>
      </p:sp>
      <p:sp>
        <p:nvSpPr>
          <p:cNvPr id="4" name="Marcador de número de diapositiva 3"/>
          <p:cNvSpPr>
            <a:spLocks noGrp="1"/>
          </p:cNvSpPr>
          <p:nvPr>
            <p:ph type="sldNum" sz="quarter" idx="5"/>
          </p:nvPr>
        </p:nvSpPr>
        <p:spPr/>
        <p:txBody>
          <a:bodyPr/>
          <a:lstStyle/>
          <a:p>
            <a:fld id="{633A4DC4-3ECD-BF4B-8DA7-4AC7E31F5251}" type="slidenum">
              <a:rPr lang="es-ES" smtClean="0"/>
              <a:t>11</a:t>
            </a:fld>
            <a:endParaRPr lang="es-ES"/>
          </a:p>
        </p:txBody>
      </p:sp>
    </p:spTree>
    <p:extLst>
      <p:ext uri="{BB962C8B-B14F-4D97-AF65-F5344CB8AC3E}">
        <p14:creationId xmlns:p14="http://schemas.microsoft.com/office/powerpoint/2010/main" val="2174930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Calibri" panose="020F0502020204030204" pitchFamily="34" charset="0"/>
                <a:ea typeface="Calibri" panose="020F0502020204030204" pitchFamily="34" charset="0"/>
                <a:cs typeface="Times New Roman" panose="02020603050405020304" pitchFamily="18" charset="0"/>
              </a:rPr>
              <a:t>Resaltar la importancia de la sanidad vegetal a través de la cifra de alimentos que se perderían sin la sanidad vegetal. Preguntar si estarían dispuestos a comer un 40% menos de los que comen cada día y explicar qué, sin los cuidados adecuados y sin las medicinas de las plantas, esa cifra podría duplicarse.</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633A4DC4-3ECD-BF4B-8DA7-4AC7E31F5251}" type="slidenum">
              <a:rPr lang="es-ES" smtClean="0"/>
              <a:t>12</a:t>
            </a:fld>
            <a:endParaRPr lang="es-ES"/>
          </a:p>
        </p:txBody>
      </p:sp>
    </p:spTree>
    <p:extLst>
      <p:ext uri="{BB962C8B-B14F-4D97-AF65-F5344CB8AC3E}">
        <p14:creationId xmlns:p14="http://schemas.microsoft.com/office/powerpoint/2010/main" val="51361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Calibri" panose="020F0502020204030204" pitchFamily="34" charset="0"/>
                <a:ea typeface="Calibri" panose="020F0502020204030204" pitchFamily="34" charset="0"/>
                <a:cs typeface="Times New Roman" panose="02020603050405020304" pitchFamily="18" charset="0"/>
              </a:rPr>
              <a:t>Despedirse preguntando si ha quedado claro que son las medicinas de las plantas y para que sirven, para ver si ha calado el mensaje.</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633A4DC4-3ECD-BF4B-8DA7-4AC7E31F5251}" type="slidenum">
              <a:rPr lang="es-ES" smtClean="0"/>
              <a:t>13</a:t>
            </a:fld>
            <a:endParaRPr lang="es-ES"/>
          </a:p>
        </p:txBody>
      </p:sp>
    </p:spTree>
    <p:extLst>
      <p:ext uri="{BB962C8B-B14F-4D97-AF65-F5344CB8AC3E}">
        <p14:creationId xmlns:p14="http://schemas.microsoft.com/office/powerpoint/2010/main" val="3455739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Calibri" panose="020F0502020204030204" pitchFamily="34" charset="0"/>
                <a:ea typeface="Calibri" panose="020F0502020204030204" pitchFamily="34" charset="0"/>
                <a:cs typeface="Times New Roman" panose="02020603050405020304" pitchFamily="18" charset="0"/>
              </a:rPr>
              <a:t>Damos la bienvenida. Nos presentamos.</a:t>
            </a:r>
            <a:endParaRPr lang="es-ES" dirty="0"/>
          </a:p>
        </p:txBody>
      </p:sp>
      <p:sp>
        <p:nvSpPr>
          <p:cNvPr id="4" name="Marcador de número de diapositiva 3"/>
          <p:cNvSpPr>
            <a:spLocks noGrp="1"/>
          </p:cNvSpPr>
          <p:nvPr>
            <p:ph type="sldNum" sz="quarter" idx="5"/>
          </p:nvPr>
        </p:nvSpPr>
        <p:spPr/>
        <p:txBody>
          <a:bodyPr/>
          <a:lstStyle/>
          <a:p>
            <a:fld id="{633A4DC4-3ECD-BF4B-8DA7-4AC7E31F5251}" type="slidenum">
              <a:rPr lang="es-ES" smtClean="0"/>
              <a:t>2</a:t>
            </a:fld>
            <a:endParaRPr lang="es-ES"/>
          </a:p>
        </p:txBody>
      </p:sp>
    </p:spTree>
    <p:extLst>
      <p:ext uri="{BB962C8B-B14F-4D97-AF65-F5344CB8AC3E}">
        <p14:creationId xmlns:p14="http://schemas.microsoft.com/office/powerpoint/2010/main" val="1716001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effectLst/>
                <a:latin typeface="Calibri" panose="020F0502020204030204" pitchFamily="34" charset="0"/>
                <a:ea typeface="Calibri" panose="020F0502020204030204" pitchFamily="34" charset="0"/>
                <a:cs typeface="Times New Roman" panose="02020603050405020304" pitchFamily="18" charset="0"/>
              </a:rPr>
              <a:t>A continuación presentamos a Rosa ¿Qué no la conocéis? Pues a continuación os la presentamos y os explicamos un poco su día a día, que es apasionante. Tiene una misión muy importante, ¡alimentaros cada día!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633A4DC4-3ECD-BF4B-8DA7-4AC7E31F5251}" type="slidenum">
              <a:rPr lang="es-ES" smtClean="0"/>
              <a:t>3</a:t>
            </a:fld>
            <a:endParaRPr lang="es-ES"/>
          </a:p>
        </p:txBody>
      </p:sp>
    </p:spTree>
    <p:extLst>
      <p:ext uri="{BB962C8B-B14F-4D97-AF65-F5344CB8AC3E}">
        <p14:creationId xmlns:p14="http://schemas.microsoft.com/office/powerpoint/2010/main" val="4251340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33A4DC4-3ECD-BF4B-8DA7-4AC7E31F5251}" type="slidenum">
              <a:rPr lang="es-ES" smtClean="0"/>
              <a:t>4</a:t>
            </a:fld>
            <a:endParaRPr lang="es-ES"/>
          </a:p>
        </p:txBody>
      </p:sp>
    </p:spTree>
    <p:extLst>
      <p:ext uri="{BB962C8B-B14F-4D97-AF65-F5344CB8AC3E}">
        <p14:creationId xmlns:p14="http://schemas.microsoft.com/office/powerpoint/2010/main" val="1637010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Calibri" panose="020F0502020204030204" pitchFamily="34" charset="0"/>
                <a:ea typeface="Calibri" panose="020F0502020204030204" pitchFamily="34" charset="0"/>
                <a:cs typeface="Times New Roman" panose="02020603050405020304" pitchFamily="18" charset="0"/>
              </a:rPr>
              <a:t>Preguntamos a los escolares si acompañan a sus padres a hacer la compra, si ellos les ayudan a decidir que comprar, qué suelen comprar y si saben de donde proceden todos esos alimentos que vemos en los lineales de los supermercados.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633A4DC4-3ECD-BF4B-8DA7-4AC7E31F5251}" type="slidenum">
              <a:rPr lang="es-ES" smtClean="0"/>
              <a:t>5</a:t>
            </a:fld>
            <a:endParaRPr lang="es-ES"/>
          </a:p>
        </p:txBody>
      </p:sp>
    </p:spTree>
    <p:extLst>
      <p:ext uri="{BB962C8B-B14F-4D97-AF65-F5344CB8AC3E}">
        <p14:creationId xmlns:p14="http://schemas.microsoft.com/office/powerpoint/2010/main" val="734838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Calibri" panose="020F0502020204030204" pitchFamily="34" charset="0"/>
                <a:ea typeface="Calibri" panose="020F0502020204030204" pitchFamily="34" charset="0"/>
                <a:cs typeface="Times New Roman" panose="02020603050405020304" pitchFamily="18" charset="0"/>
              </a:rPr>
              <a:t>Jugamos diciendo que alimentos compran ¿lechuga, tomate, zanahorias…? ¡Pues todos al carro!</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633A4DC4-3ECD-BF4B-8DA7-4AC7E31F5251}" type="slidenum">
              <a:rPr lang="es-ES" smtClean="0"/>
              <a:t>6</a:t>
            </a:fld>
            <a:endParaRPr lang="es-ES"/>
          </a:p>
        </p:txBody>
      </p:sp>
    </p:spTree>
    <p:extLst>
      <p:ext uri="{BB962C8B-B14F-4D97-AF65-F5344CB8AC3E}">
        <p14:creationId xmlns:p14="http://schemas.microsoft.com/office/powerpoint/2010/main" val="301983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Calibri" panose="020F0502020204030204" pitchFamily="34" charset="0"/>
                <a:ea typeface="Calibri" panose="020F0502020204030204" pitchFamily="34" charset="0"/>
                <a:cs typeface="Times New Roman" panose="02020603050405020304" pitchFamily="18" charset="0"/>
              </a:rPr>
              <a:t>Hay que explicar que todos esos alimentos no ‘nacen’ en los supermercados, sino que tienen su origen no muy lejos de nosotros y que es fruto del trabajo de mucha gente. El origen está en el medio rural. Preguntar a los escolares si ellos tienen pueblo, si van mucho a él y si, cuando van, tienen la oportunidad de ver el trabajo de agricultores y ganaderos. Explicar que necesita el agricultor para producir alimentos: semilla, agua, tierra e insumos. Luego hablaremos más de uno de ellos: las medicinas de las plantas.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633A4DC4-3ECD-BF4B-8DA7-4AC7E31F5251}" type="slidenum">
              <a:rPr lang="es-ES" smtClean="0"/>
              <a:t>7</a:t>
            </a:fld>
            <a:endParaRPr lang="es-ES"/>
          </a:p>
        </p:txBody>
      </p:sp>
    </p:spTree>
    <p:extLst>
      <p:ext uri="{BB962C8B-B14F-4D97-AF65-F5344CB8AC3E}">
        <p14:creationId xmlns:p14="http://schemas.microsoft.com/office/powerpoint/2010/main" val="1368242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Calibri" panose="020F0502020204030204" pitchFamily="34" charset="0"/>
                <a:ea typeface="Calibri" panose="020F0502020204030204" pitchFamily="34" charset="0"/>
                <a:cs typeface="Times New Roman" panose="02020603050405020304" pitchFamily="18" charset="0"/>
              </a:rPr>
              <a:t>Volvemos a Rosa y explicamos que la agricultura es medio rural, campo y naturaleza, pero también es nuevas tecnologías, ciencia y mucha innovación...</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633A4DC4-3ECD-BF4B-8DA7-4AC7E31F5251}" type="slidenum">
              <a:rPr lang="es-ES" smtClean="0"/>
              <a:t>8</a:t>
            </a:fld>
            <a:endParaRPr lang="es-ES"/>
          </a:p>
        </p:txBody>
      </p:sp>
    </p:spTree>
    <p:extLst>
      <p:ext uri="{BB962C8B-B14F-4D97-AF65-F5344CB8AC3E}">
        <p14:creationId xmlns:p14="http://schemas.microsoft.com/office/powerpoint/2010/main" val="2267479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effectLst/>
                <a:latin typeface="Calibri" panose="020F0502020204030204" pitchFamily="34" charset="0"/>
                <a:ea typeface="Calibri" panose="020F0502020204030204" pitchFamily="34" charset="0"/>
                <a:cs typeface="Times New Roman" panose="02020603050405020304" pitchFamily="18" charset="0"/>
              </a:rPr>
              <a:t>... ¡Cómo por ejemplo los drones! Preguntamos si saben para que valen, dejamos que respondan y luego explicamos para que se usan en agricultura. Entre otras cosas, para aplicar de forma segura, precisa y eficaz las medicinas de las plantas a aquellas que lo necesitan.</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633A4DC4-3ECD-BF4B-8DA7-4AC7E31F5251}" type="slidenum">
              <a:rPr lang="es-ES" smtClean="0"/>
              <a:t>9</a:t>
            </a:fld>
            <a:endParaRPr lang="es-ES"/>
          </a:p>
        </p:txBody>
      </p:sp>
    </p:spTree>
    <p:extLst>
      <p:ext uri="{BB962C8B-B14F-4D97-AF65-F5344CB8AC3E}">
        <p14:creationId xmlns:p14="http://schemas.microsoft.com/office/powerpoint/2010/main" val="2248799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F6AE4F-36C4-1C71-EFCC-BECC567D270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2A2073B-CE7C-E6CC-BEA4-62026ECD8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D5D27B-EB25-A81F-8C72-BBA1D571E261}"/>
              </a:ext>
            </a:extLst>
          </p:cNvPr>
          <p:cNvSpPr>
            <a:spLocks noGrp="1"/>
          </p:cNvSpPr>
          <p:nvPr>
            <p:ph type="dt" sz="half" idx="10"/>
          </p:nvPr>
        </p:nvSpPr>
        <p:spPr/>
        <p:txBody>
          <a:bodyPr/>
          <a:lstStyle/>
          <a:p>
            <a:fld id="{059B9F66-590D-4874-8E9E-58CAB8B429A5}" type="datetimeFigureOut">
              <a:rPr lang="es-ES" smtClean="0"/>
              <a:t>5/5/23</a:t>
            </a:fld>
            <a:endParaRPr lang="es-ES"/>
          </a:p>
        </p:txBody>
      </p:sp>
      <p:sp>
        <p:nvSpPr>
          <p:cNvPr id="5" name="Marcador de pie de página 4">
            <a:extLst>
              <a:ext uri="{FF2B5EF4-FFF2-40B4-BE49-F238E27FC236}">
                <a16:creationId xmlns:a16="http://schemas.microsoft.com/office/drawing/2014/main" id="{C9F6298D-0BDE-BA81-2EF0-3A5F8DE473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B15516-90DC-2504-F52E-B37509BC1694}"/>
              </a:ext>
            </a:extLst>
          </p:cNvPr>
          <p:cNvSpPr>
            <a:spLocks noGrp="1"/>
          </p:cNvSpPr>
          <p:nvPr>
            <p:ph type="sldNum" sz="quarter" idx="12"/>
          </p:nvPr>
        </p:nvSpPr>
        <p:spPr/>
        <p:txBody>
          <a:bodyPr/>
          <a:lstStyle/>
          <a:p>
            <a:fld id="{DEEA8393-D57C-441A-9F77-6BEB8429B330}" type="slidenum">
              <a:rPr lang="es-ES" smtClean="0"/>
              <a:t>‹Nº›</a:t>
            </a:fld>
            <a:endParaRPr lang="es-ES"/>
          </a:p>
        </p:txBody>
      </p:sp>
    </p:spTree>
    <p:extLst>
      <p:ext uri="{BB962C8B-B14F-4D97-AF65-F5344CB8AC3E}">
        <p14:creationId xmlns:p14="http://schemas.microsoft.com/office/powerpoint/2010/main" val="3602485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D1CED3-8376-159D-C7C6-B4AEA58D862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B1662AC-E172-54E2-0966-24757478A1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E059C5-9BA7-6833-2B6B-D321391F5873}"/>
              </a:ext>
            </a:extLst>
          </p:cNvPr>
          <p:cNvSpPr>
            <a:spLocks noGrp="1"/>
          </p:cNvSpPr>
          <p:nvPr>
            <p:ph type="dt" sz="half" idx="10"/>
          </p:nvPr>
        </p:nvSpPr>
        <p:spPr/>
        <p:txBody>
          <a:bodyPr/>
          <a:lstStyle/>
          <a:p>
            <a:fld id="{059B9F66-590D-4874-8E9E-58CAB8B429A5}" type="datetimeFigureOut">
              <a:rPr lang="es-ES" smtClean="0"/>
              <a:t>5/5/23</a:t>
            </a:fld>
            <a:endParaRPr lang="es-ES"/>
          </a:p>
        </p:txBody>
      </p:sp>
      <p:sp>
        <p:nvSpPr>
          <p:cNvPr id="5" name="Marcador de pie de página 4">
            <a:extLst>
              <a:ext uri="{FF2B5EF4-FFF2-40B4-BE49-F238E27FC236}">
                <a16:creationId xmlns:a16="http://schemas.microsoft.com/office/drawing/2014/main" id="{ABBCC9AD-276D-04B7-EAEF-6CF8D66678C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9B65BE-FB55-894F-9A93-F6B634A5F861}"/>
              </a:ext>
            </a:extLst>
          </p:cNvPr>
          <p:cNvSpPr>
            <a:spLocks noGrp="1"/>
          </p:cNvSpPr>
          <p:nvPr>
            <p:ph type="sldNum" sz="quarter" idx="12"/>
          </p:nvPr>
        </p:nvSpPr>
        <p:spPr/>
        <p:txBody>
          <a:bodyPr/>
          <a:lstStyle/>
          <a:p>
            <a:fld id="{DEEA8393-D57C-441A-9F77-6BEB8429B330}" type="slidenum">
              <a:rPr lang="es-ES" smtClean="0"/>
              <a:t>‹Nº›</a:t>
            </a:fld>
            <a:endParaRPr lang="es-ES"/>
          </a:p>
        </p:txBody>
      </p:sp>
    </p:spTree>
    <p:extLst>
      <p:ext uri="{BB962C8B-B14F-4D97-AF65-F5344CB8AC3E}">
        <p14:creationId xmlns:p14="http://schemas.microsoft.com/office/powerpoint/2010/main" val="1122257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464CB38-E360-CFB4-F154-6E8996C6231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F6E0418-439A-7D46-8555-9A2F6E4E164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38A55C-8A54-A3AB-1D0A-FA5FDB0988FB}"/>
              </a:ext>
            </a:extLst>
          </p:cNvPr>
          <p:cNvSpPr>
            <a:spLocks noGrp="1"/>
          </p:cNvSpPr>
          <p:nvPr>
            <p:ph type="dt" sz="half" idx="10"/>
          </p:nvPr>
        </p:nvSpPr>
        <p:spPr/>
        <p:txBody>
          <a:bodyPr/>
          <a:lstStyle/>
          <a:p>
            <a:fld id="{059B9F66-590D-4874-8E9E-58CAB8B429A5}" type="datetimeFigureOut">
              <a:rPr lang="es-ES" smtClean="0"/>
              <a:t>5/5/23</a:t>
            </a:fld>
            <a:endParaRPr lang="es-ES"/>
          </a:p>
        </p:txBody>
      </p:sp>
      <p:sp>
        <p:nvSpPr>
          <p:cNvPr id="5" name="Marcador de pie de página 4">
            <a:extLst>
              <a:ext uri="{FF2B5EF4-FFF2-40B4-BE49-F238E27FC236}">
                <a16:creationId xmlns:a16="http://schemas.microsoft.com/office/drawing/2014/main" id="{695085EB-58FE-F4A3-9275-CA92F03E56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073024-C09D-6287-4668-D53547FDDC5E}"/>
              </a:ext>
            </a:extLst>
          </p:cNvPr>
          <p:cNvSpPr>
            <a:spLocks noGrp="1"/>
          </p:cNvSpPr>
          <p:nvPr>
            <p:ph type="sldNum" sz="quarter" idx="12"/>
          </p:nvPr>
        </p:nvSpPr>
        <p:spPr/>
        <p:txBody>
          <a:bodyPr/>
          <a:lstStyle/>
          <a:p>
            <a:fld id="{DEEA8393-D57C-441A-9F77-6BEB8429B330}" type="slidenum">
              <a:rPr lang="es-ES" smtClean="0"/>
              <a:t>‹Nº›</a:t>
            </a:fld>
            <a:endParaRPr lang="es-ES"/>
          </a:p>
        </p:txBody>
      </p:sp>
    </p:spTree>
    <p:extLst>
      <p:ext uri="{BB962C8B-B14F-4D97-AF65-F5344CB8AC3E}">
        <p14:creationId xmlns:p14="http://schemas.microsoft.com/office/powerpoint/2010/main" val="2140988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057B2C-ACB6-B79C-7E9C-09D55AABF5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C8534C-B26A-02B0-4E6C-AEDF3DE953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EC6321-7CE6-419E-129B-62746FF8727E}"/>
              </a:ext>
            </a:extLst>
          </p:cNvPr>
          <p:cNvSpPr>
            <a:spLocks noGrp="1"/>
          </p:cNvSpPr>
          <p:nvPr>
            <p:ph type="dt" sz="half" idx="10"/>
          </p:nvPr>
        </p:nvSpPr>
        <p:spPr/>
        <p:txBody>
          <a:bodyPr/>
          <a:lstStyle/>
          <a:p>
            <a:fld id="{059B9F66-590D-4874-8E9E-58CAB8B429A5}" type="datetimeFigureOut">
              <a:rPr lang="es-ES" smtClean="0"/>
              <a:t>5/5/23</a:t>
            </a:fld>
            <a:endParaRPr lang="es-ES"/>
          </a:p>
        </p:txBody>
      </p:sp>
      <p:sp>
        <p:nvSpPr>
          <p:cNvPr id="5" name="Marcador de pie de página 4">
            <a:extLst>
              <a:ext uri="{FF2B5EF4-FFF2-40B4-BE49-F238E27FC236}">
                <a16:creationId xmlns:a16="http://schemas.microsoft.com/office/drawing/2014/main" id="{3DCC925D-B22D-B2EC-B0D5-3E9C58574A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91A5E4-BBF1-2EB2-6936-B49C3710C5C5}"/>
              </a:ext>
            </a:extLst>
          </p:cNvPr>
          <p:cNvSpPr>
            <a:spLocks noGrp="1"/>
          </p:cNvSpPr>
          <p:nvPr>
            <p:ph type="sldNum" sz="quarter" idx="12"/>
          </p:nvPr>
        </p:nvSpPr>
        <p:spPr/>
        <p:txBody>
          <a:bodyPr/>
          <a:lstStyle/>
          <a:p>
            <a:fld id="{DEEA8393-D57C-441A-9F77-6BEB8429B330}" type="slidenum">
              <a:rPr lang="es-ES" smtClean="0"/>
              <a:t>‹Nº›</a:t>
            </a:fld>
            <a:endParaRPr lang="es-ES"/>
          </a:p>
        </p:txBody>
      </p:sp>
    </p:spTree>
    <p:extLst>
      <p:ext uri="{BB962C8B-B14F-4D97-AF65-F5344CB8AC3E}">
        <p14:creationId xmlns:p14="http://schemas.microsoft.com/office/powerpoint/2010/main" val="2276751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9D6FF8-EA0F-0156-1E6C-C90A358D9DA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EBC536-E4C7-A744-FB6F-EDEB8ABA2B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DD5AE3F-8F60-374B-0B28-C2C4D38675DA}"/>
              </a:ext>
            </a:extLst>
          </p:cNvPr>
          <p:cNvSpPr>
            <a:spLocks noGrp="1"/>
          </p:cNvSpPr>
          <p:nvPr>
            <p:ph type="dt" sz="half" idx="10"/>
          </p:nvPr>
        </p:nvSpPr>
        <p:spPr/>
        <p:txBody>
          <a:bodyPr/>
          <a:lstStyle/>
          <a:p>
            <a:fld id="{059B9F66-590D-4874-8E9E-58CAB8B429A5}" type="datetimeFigureOut">
              <a:rPr lang="es-ES" smtClean="0"/>
              <a:t>5/5/23</a:t>
            </a:fld>
            <a:endParaRPr lang="es-ES"/>
          </a:p>
        </p:txBody>
      </p:sp>
      <p:sp>
        <p:nvSpPr>
          <p:cNvPr id="5" name="Marcador de pie de página 4">
            <a:extLst>
              <a:ext uri="{FF2B5EF4-FFF2-40B4-BE49-F238E27FC236}">
                <a16:creationId xmlns:a16="http://schemas.microsoft.com/office/drawing/2014/main" id="{97393BB0-DD66-9B22-D2A1-12EBB78CD3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E88E6DA-CA8C-D1AB-7437-0B3D56030BE8}"/>
              </a:ext>
            </a:extLst>
          </p:cNvPr>
          <p:cNvSpPr>
            <a:spLocks noGrp="1"/>
          </p:cNvSpPr>
          <p:nvPr>
            <p:ph type="sldNum" sz="quarter" idx="12"/>
          </p:nvPr>
        </p:nvSpPr>
        <p:spPr/>
        <p:txBody>
          <a:bodyPr/>
          <a:lstStyle/>
          <a:p>
            <a:fld id="{DEEA8393-D57C-441A-9F77-6BEB8429B330}" type="slidenum">
              <a:rPr lang="es-ES" smtClean="0"/>
              <a:t>‹Nº›</a:t>
            </a:fld>
            <a:endParaRPr lang="es-ES"/>
          </a:p>
        </p:txBody>
      </p:sp>
    </p:spTree>
    <p:extLst>
      <p:ext uri="{BB962C8B-B14F-4D97-AF65-F5344CB8AC3E}">
        <p14:creationId xmlns:p14="http://schemas.microsoft.com/office/powerpoint/2010/main" val="3551395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A2437D-F7C6-F2F3-0B0E-A9027A1190C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E8BF39-89FD-38CA-0772-7F4C32BC7A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E60EFFD-8B1C-853D-17F6-6C7380219B8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105DBF1-277D-D5C4-C57C-058A28D75AFE}"/>
              </a:ext>
            </a:extLst>
          </p:cNvPr>
          <p:cNvSpPr>
            <a:spLocks noGrp="1"/>
          </p:cNvSpPr>
          <p:nvPr>
            <p:ph type="dt" sz="half" idx="10"/>
          </p:nvPr>
        </p:nvSpPr>
        <p:spPr/>
        <p:txBody>
          <a:bodyPr/>
          <a:lstStyle/>
          <a:p>
            <a:fld id="{059B9F66-590D-4874-8E9E-58CAB8B429A5}" type="datetimeFigureOut">
              <a:rPr lang="es-ES" smtClean="0"/>
              <a:t>5/5/23</a:t>
            </a:fld>
            <a:endParaRPr lang="es-ES"/>
          </a:p>
        </p:txBody>
      </p:sp>
      <p:sp>
        <p:nvSpPr>
          <p:cNvPr id="6" name="Marcador de pie de página 5">
            <a:extLst>
              <a:ext uri="{FF2B5EF4-FFF2-40B4-BE49-F238E27FC236}">
                <a16:creationId xmlns:a16="http://schemas.microsoft.com/office/drawing/2014/main" id="{C656ED76-BEF2-0FC4-54FE-1C22E653AD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209FA58-A582-5876-E27C-B6CA07FF7D8D}"/>
              </a:ext>
            </a:extLst>
          </p:cNvPr>
          <p:cNvSpPr>
            <a:spLocks noGrp="1"/>
          </p:cNvSpPr>
          <p:nvPr>
            <p:ph type="sldNum" sz="quarter" idx="12"/>
          </p:nvPr>
        </p:nvSpPr>
        <p:spPr/>
        <p:txBody>
          <a:bodyPr/>
          <a:lstStyle/>
          <a:p>
            <a:fld id="{DEEA8393-D57C-441A-9F77-6BEB8429B330}" type="slidenum">
              <a:rPr lang="es-ES" smtClean="0"/>
              <a:t>‹Nº›</a:t>
            </a:fld>
            <a:endParaRPr lang="es-ES"/>
          </a:p>
        </p:txBody>
      </p:sp>
    </p:spTree>
    <p:extLst>
      <p:ext uri="{BB962C8B-B14F-4D97-AF65-F5344CB8AC3E}">
        <p14:creationId xmlns:p14="http://schemas.microsoft.com/office/powerpoint/2010/main" val="3810803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3DECDB-61AF-8C6A-70B6-02369CC0C96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72473FF-4C60-D2E5-60BB-D9709648C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BEA57C1-76C0-A176-73F2-AC6C8021BD5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6D913E2-4451-4E6B-2B4E-EE67225B86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794EA11-C2AC-5002-EF8A-B06DFEF55E3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3337441-C42F-7D9E-6FF5-F8A1E661D7E6}"/>
              </a:ext>
            </a:extLst>
          </p:cNvPr>
          <p:cNvSpPr>
            <a:spLocks noGrp="1"/>
          </p:cNvSpPr>
          <p:nvPr>
            <p:ph type="dt" sz="half" idx="10"/>
          </p:nvPr>
        </p:nvSpPr>
        <p:spPr/>
        <p:txBody>
          <a:bodyPr/>
          <a:lstStyle/>
          <a:p>
            <a:fld id="{059B9F66-590D-4874-8E9E-58CAB8B429A5}" type="datetimeFigureOut">
              <a:rPr lang="es-ES" smtClean="0"/>
              <a:t>5/5/23</a:t>
            </a:fld>
            <a:endParaRPr lang="es-ES"/>
          </a:p>
        </p:txBody>
      </p:sp>
      <p:sp>
        <p:nvSpPr>
          <p:cNvPr id="8" name="Marcador de pie de página 7">
            <a:extLst>
              <a:ext uri="{FF2B5EF4-FFF2-40B4-BE49-F238E27FC236}">
                <a16:creationId xmlns:a16="http://schemas.microsoft.com/office/drawing/2014/main" id="{60D14068-F040-394F-E6FE-62FE87A7274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C6AD29D-270D-995C-1192-5DAC8F28E4CA}"/>
              </a:ext>
            </a:extLst>
          </p:cNvPr>
          <p:cNvSpPr>
            <a:spLocks noGrp="1"/>
          </p:cNvSpPr>
          <p:nvPr>
            <p:ph type="sldNum" sz="quarter" idx="12"/>
          </p:nvPr>
        </p:nvSpPr>
        <p:spPr/>
        <p:txBody>
          <a:bodyPr/>
          <a:lstStyle/>
          <a:p>
            <a:fld id="{DEEA8393-D57C-441A-9F77-6BEB8429B330}" type="slidenum">
              <a:rPr lang="es-ES" smtClean="0"/>
              <a:t>‹Nº›</a:t>
            </a:fld>
            <a:endParaRPr lang="es-ES"/>
          </a:p>
        </p:txBody>
      </p:sp>
    </p:spTree>
    <p:extLst>
      <p:ext uri="{BB962C8B-B14F-4D97-AF65-F5344CB8AC3E}">
        <p14:creationId xmlns:p14="http://schemas.microsoft.com/office/powerpoint/2010/main" val="2717462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43B774-D8B3-9471-6BEE-7E9EABB1215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F3BC42C-1742-E3F5-FFEA-D57102A5B13F}"/>
              </a:ext>
            </a:extLst>
          </p:cNvPr>
          <p:cNvSpPr>
            <a:spLocks noGrp="1"/>
          </p:cNvSpPr>
          <p:nvPr>
            <p:ph type="dt" sz="half" idx="10"/>
          </p:nvPr>
        </p:nvSpPr>
        <p:spPr/>
        <p:txBody>
          <a:bodyPr/>
          <a:lstStyle/>
          <a:p>
            <a:fld id="{059B9F66-590D-4874-8E9E-58CAB8B429A5}" type="datetimeFigureOut">
              <a:rPr lang="es-ES" smtClean="0"/>
              <a:t>5/5/23</a:t>
            </a:fld>
            <a:endParaRPr lang="es-ES"/>
          </a:p>
        </p:txBody>
      </p:sp>
      <p:sp>
        <p:nvSpPr>
          <p:cNvPr id="4" name="Marcador de pie de página 3">
            <a:extLst>
              <a:ext uri="{FF2B5EF4-FFF2-40B4-BE49-F238E27FC236}">
                <a16:creationId xmlns:a16="http://schemas.microsoft.com/office/drawing/2014/main" id="{D9448D26-32C4-BCD7-12EA-F5840623E1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5B0008-826E-2DDF-9ACE-DC488B9DB524}"/>
              </a:ext>
            </a:extLst>
          </p:cNvPr>
          <p:cNvSpPr>
            <a:spLocks noGrp="1"/>
          </p:cNvSpPr>
          <p:nvPr>
            <p:ph type="sldNum" sz="quarter" idx="12"/>
          </p:nvPr>
        </p:nvSpPr>
        <p:spPr/>
        <p:txBody>
          <a:bodyPr/>
          <a:lstStyle/>
          <a:p>
            <a:fld id="{DEEA8393-D57C-441A-9F77-6BEB8429B330}" type="slidenum">
              <a:rPr lang="es-ES" smtClean="0"/>
              <a:t>‹Nº›</a:t>
            </a:fld>
            <a:endParaRPr lang="es-ES"/>
          </a:p>
        </p:txBody>
      </p:sp>
    </p:spTree>
    <p:extLst>
      <p:ext uri="{BB962C8B-B14F-4D97-AF65-F5344CB8AC3E}">
        <p14:creationId xmlns:p14="http://schemas.microsoft.com/office/powerpoint/2010/main" val="1926011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06528EC-FC3F-030B-C3F8-1CD69CD8C9F6}"/>
              </a:ext>
            </a:extLst>
          </p:cNvPr>
          <p:cNvSpPr>
            <a:spLocks noGrp="1"/>
          </p:cNvSpPr>
          <p:nvPr>
            <p:ph type="dt" sz="half" idx="10"/>
          </p:nvPr>
        </p:nvSpPr>
        <p:spPr/>
        <p:txBody>
          <a:bodyPr/>
          <a:lstStyle/>
          <a:p>
            <a:fld id="{059B9F66-590D-4874-8E9E-58CAB8B429A5}" type="datetimeFigureOut">
              <a:rPr lang="es-ES" smtClean="0"/>
              <a:t>5/5/23</a:t>
            </a:fld>
            <a:endParaRPr lang="es-ES"/>
          </a:p>
        </p:txBody>
      </p:sp>
      <p:sp>
        <p:nvSpPr>
          <p:cNvPr id="3" name="Marcador de pie de página 2">
            <a:extLst>
              <a:ext uri="{FF2B5EF4-FFF2-40B4-BE49-F238E27FC236}">
                <a16:creationId xmlns:a16="http://schemas.microsoft.com/office/drawing/2014/main" id="{7E5DAD79-86B3-DB14-6CC0-14904D439E8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8200498-FE32-96FC-9CEC-E0ADA237A2A1}"/>
              </a:ext>
            </a:extLst>
          </p:cNvPr>
          <p:cNvSpPr>
            <a:spLocks noGrp="1"/>
          </p:cNvSpPr>
          <p:nvPr>
            <p:ph type="sldNum" sz="quarter" idx="12"/>
          </p:nvPr>
        </p:nvSpPr>
        <p:spPr/>
        <p:txBody>
          <a:bodyPr/>
          <a:lstStyle/>
          <a:p>
            <a:fld id="{DEEA8393-D57C-441A-9F77-6BEB8429B330}" type="slidenum">
              <a:rPr lang="es-ES" smtClean="0"/>
              <a:t>‹Nº›</a:t>
            </a:fld>
            <a:endParaRPr lang="es-ES"/>
          </a:p>
        </p:txBody>
      </p:sp>
    </p:spTree>
    <p:extLst>
      <p:ext uri="{BB962C8B-B14F-4D97-AF65-F5344CB8AC3E}">
        <p14:creationId xmlns:p14="http://schemas.microsoft.com/office/powerpoint/2010/main" val="2270731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5EA4F2-8A9F-5A1E-3A97-2124230A843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CB3E74D-EDB8-30E6-8028-333CB98B7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85626F0-7E72-268F-E312-3AFE2F48F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E11199E-A9F4-F48F-E828-85DFF9F1537C}"/>
              </a:ext>
            </a:extLst>
          </p:cNvPr>
          <p:cNvSpPr>
            <a:spLocks noGrp="1"/>
          </p:cNvSpPr>
          <p:nvPr>
            <p:ph type="dt" sz="half" idx="10"/>
          </p:nvPr>
        </p:nvSpPr>
        <p:spPr/>
        <p:txBody>
          <a:bodyPr/>
          <a:lstStyle/>
          <a:p>
            <a:fld id="{059B9F66-590D-4874-8E9E-58CAB8B429A5}" type="datetimeFigureOut">
              <a:rPr lang="es-ES" smtClean="0"/>
              <a:t>5/5/23</a:t>
            </a:fld>
            <a:endParaRPr lang="es-ES"/>
          </a:p>
        </p:txBody>
      </p:sp>
      <p:sp>
        <p:nvSpPr>
          <p:cNvPr id="6" name="Marcador de pie de página 5">
            <a:extLst>
              <a:ext uri="{FF2B5EF4-FFF2-40B4-BE49-F238E27FC236}">
                <a16:creationId xmlns:a16="http://schemas.microsoft.com/office/drawing/2014/main" id="{BCF70E47-894A-007C-515B-F950D2FEC1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23413C6-F07E-0B6E-764C-1873E7B5CDE3}"/>
              </a:ext>
            </a:extLst>
          </p:cNvPr>
          <p:cNvSpPr>
            <a:spLocks noGrp="1"/>
          </p:cNvSpPr>
          <p:nvPr>
            <p:ph type="sldNum" sz="quarter" idx="12"/>
          </p:nvPr>
        </p:nvSpPr>
        <p:spPr/>
        <p:txBody>
          <a:bodyPr/>
          <a:lstStyle/>
          <a:p>
            <a:fld id="{DEEA8393-D57C-441A-9F77-6BEB8429B330}" type="slidenum">
              <a:rPr lang="es-ES" smtClean="0"/>
              <a:t>‹Nº›</a:t>
            </a:fld>
            <a:endParaRPr lang="es-ES"/>
          </a:p>
        </p:txBody>
      </p:sp>
    </p:spTree>
    <p:extLst>
      <p:ext uri="{BB962C8B-B14F-4D97-AF65-F5344CB8AC3E}">
        <p14:creationId xmlns:p14="http://schemas.microsoft.com/office/powerpoint/2010/main" val="308337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E30DC-3CAE-F4DC-96FF-BC4C06CBDAF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E7C2DDD-7CE7-AD61-69CF-A04A56724E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B3EB7A1-BC11-1C02-F07A-ABF5314DC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69C1BE-E126-25FB-66DC-866EC1FE5175}"/>
              </a:ext>
            </a:extLst>
          </p:cNvPr>
          <p:cNvSpPr>
            <a:spLocks noGrp="1"/>
          </p:cNvSpPr>
          <p:nvPr>
            <p:ph type="dt" sz="half" idx="10"/>
          </p:nvPr>
        </p:nvSpPr>
        <p:spPr/>
        <p:txBody>
          <a:bodyPr/>
          <a:lstStyle/>
          <a:p>
            <a:fld id="{059B9F66-590D-4874-8E9E-58CAB8B429A5}" type="datetimeFigureOut">
              <a:rPr lang="es-ES" smtClean="0"/>
              <a:t>5/5/23</a:t>
            </a:fld>
            <a:endParaRPr lang="es-ES"/>
          </a:p>
        </p:txBody>
      </p:sp>
      <p:sp>
        <p:nvSpPr>
          <p:cNvPr id="6" name="Marcador de pie de página 5">
            <a:extLst>
              <a:ext uri="{FF2B5EF4-FFF2-40B4-BE49-F238E27FC236}">
                <a16:creationId xmlns:a16="http://schemas.microsoft.com/office/drawing/2014/main" id="{8AC6CDC1-92DB-666E-D690-64CFA3A35E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3A73A26-CBFC-651F-4F7A-5225DA5FF0C4}"/>
              </a:ext>
            </a:extLst>
          </p:cNvPr>
          <p:cNvSpPr>
            <a:spLocks noGrp="1"/>
          </p:cNvSpPr>
          <p:nvPr>
            <p:ph type="sldNum" sz="quarter" idx="12"/>
          </p:nvPr>
        </p:nvSpPr>
        <p:spPr/>
        <p:txBody>
          <a:bodyPr/>
          <a:lstStyle/>
          <a:p>
            <a:fld id="{DEEA8393-D57C-441A-9F77-6BEB8429B330}" type="slidenum">
              <a:rPr lang="es-ES" smtClean="0"/>
              <a:t>‹Nº›</a:t>
            </a:fld>
            <a:endParaRPr lang="es-ES"/>
          </a:p>
        </p:txBody>
      </p:sp>
    </p:spTree>
    <p:extLst>
      <p:ext uri="{BB962C8B-B14F-4D97-AF65-F5344CB8AC3E}">
        <p14:creationId xmlns:p14="http://schemas.microsoft.com/office/powerpoint/2010/main" val="3314147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CA6B9DC-E160-C529-E38D-2E74D1F177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F4C87B8-0DDD-83FC-9D3E-75EB181FA3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7EE147-F6B8-2F86-9F8B-841C5DD94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B9F66-590D-4874-8E9E-58CAB8B429A5}" type="datetimeFigureOut">
              <a:rPr lang="es-ES" smtClean="0"/>
              <a:t>5/5/23</a:t>
            </a:fld>
            <a:endParaRPr lang="es-ES"/>
          </a:p>
        </p:txBody>
      </p:sp>
      <p:sp>
        <p:nvSpPr>
          <p:cNvPr id="5" name="Marcador de pie de página 4">
            <a:extLst>
              <a:ext uri="{FF2B5EF4-FFF2-40B4-BE49-F238E27FC236}">
                <a16:creationId xmlns:a16="http://schemas.microsoft.com/office/drawing/2014/main" id="{00C3A4D2-C2E3-2BC0-385A-DDFC30914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E89B94F-CE66-D0D7-6F27-53BED4F74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A8393-D57C-441A-9F77-6BEB8429B330}" type="slidenum">
              <a:rPr lang="es-ES" smtClean="0"/>
              <a:t>‹Nº›</a:t>
            </a:fld>
            <a:endParaRPr lang="es-ES"/>
          </a:p>
        </p:txBody>
      </p:sp>
    </p:spTree>
    <p:extLst>
      <p:ext uri="{BB962C8B-B14F-4D97-AF65-F5344CB8AC3E}">
        <p14:creationId xmlns:p14="http://schemas.microsoft.com/office/powerpoint/2010/main" val="978522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Diagrama&#10;&#10;Descripción generada automáticamente">
            <a:extLst>
              <a:ext uri="{FF2B5EF4-FFF2-40B4-BE49-F238E27FC236}">
                <a16:creationId xmlns:a16="http://schemas.microsoft.com/office/drawing/2014/main" id="{0AAAEB83-87EE-FD14-3380-2A7BE3FB9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4" y="-37322"/>
            <a:ext cx="12326147" cy="6932643"/>
          </a:xfrm>
          <a:prstGeom prst="rect">
            <a:avLst/>
          </a:prstGeom>
        </p:spPr>
      </p:pic>
      <p:pic>
        <p:nvPicPr>
          <p:cNvPr id="9" name="Imagen 8" descr="Texto&#10;&#10;Descripción generada automáticamente">
            <a:extLst>
              <a:ext uri="{FF2B5EF4-FFF2-40B4-BE49-F238E27FC236}">
                <a16:creationId xmlns:a16="http://schemas.microsoft.com/office/drawing/2014/main" id="{5C682D5A-A101-16E4-E34D-F6E1BFDDC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615" y="1416460"/>
            <a:ext cx="6146484" cy="3456991"/>
          </a:xfrm>
          <a:prstGeom prst="rect">
            <a:avLst/>
          </a:prstGeom>
        </p:spPr>
      </p:pic>
      <p:pic>
        <p:nvPicPr>
          <p:cNvPr id="11" name="Imagen 10" descr="Dibujo animado de un personaje animado&#10;&#10;Descripción generada automáticamente con confianza media">
            <a:extLst>
              <a:ext uri="{FF2B5EF4-FFF2-40B4-BE49-F238E27FC236}">
                <a16:creationId xmlns:a16="http://schemas.microsoft.com/office/drawing/2014/main" id="{FEB273D6-9B25-916D-A778-D11D13978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795" y="2245956"/>
            <a:ext cx="8332871" cy="4686689"/>
          </a:xfrm>
          <a:prstGeom prst="rect">
            <a:avLst/>
          </a:prstGeom>
        </p:spPr>
      </p:pic>
      <p:pic>
        <p:nvPicPr>
          <p:cNvPr id="7" name="Imagen 6" descr="Logotipo&#10;&#10;Descripción generada automáticamente">
            <a:extLst>
              <a:ext uri="{FF2B5EF4-FFF2-40B4-BE49-F238E27FC236}">
                <a16:creationId xmlns:a16="http://schemas.microsoft.com/office/drawing/2014/main" id="{FA1305D7-458C-5C93-245C-AB9980E64E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29" y="-46650"/>
            <a:ext cx="12475456" cy="7016619"/>
          </a:xfrm>
          <a:prstGeom prst="rect">
            <a:avLst/>
          </a:prstGeom>
        </p:spPr>
      </p:pic>
    </p:spTree>
    <p:extLst>
      <p:ext uri="{BB962C8B-B14F-4D97-AF65-F5344CB8AC3E}">
        <p14:creationId xmlns:p14="http://schemas.microsoft.com/office/powerpoint/2010/main" val="1310208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B56F076-615A-5660-41DD-86A32920C2F8}"/>
              </a:ext>
            </a:extLst>
          </p:cNvPr>
          <p:cNvSpPr/>
          <p:nvPr/>
        </p:nvSpPr>
        <p:spPr>
          <a:xfrm>
            <a:off x="-67074" y="0"/>
            <a:ext cx="12326147" cy="5864399"/>
          </a:xfrm>
          <a:prstGeom prst="rect">
            <a:avLst/>
          </a:prstGeom>
          <a:solidFill>
            <a:srgbClr val="CAED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descr="Imagen que contiene Diagrama&#10;&#10;Descripción generada automáticamente">
            <a:extLst>
              <a:ext uri="{FF2B5EF4-FFF2-40B4-BE49-F238E27FC236}">
                <a16:creationId xmlns:a16="http://schemas.microsoft.com/office/drawing/2014/main" id="{E376B33D-1FB4-7626-405A-04AE16167A80}"/>
              </a:ext>
            </a:extLst>
          </p:cNvPr>
          <p:cNvPicPr>
            <a:picLocks noChangeAspect="1"/>
          </p:cNvPicPr>
          <p:nvPr/>
        </p:nvPicPr>
        <p:blipFill rotWithShape="1">
          <a:blip r:embed="rId3">
            <a:extLst>
              <a:ext uri="{28A0092B-C50C-407E-A947-70E740481C1C}">
                <a14:useLocalDpi xmlns:a14="http://schemas.microsoft.com/office/drawing/2010/main" val="0"/>
              </a:ext>
            </a:extLst>
          </a:blip>
          <a:srcRect t="19404"/>
          <a:stretch/>
        </p:blipFill>
        <p:spPr>
          <a:xfrm>
            <a:off x="-67074" y="1402535"/>
            <a:ext cx="12326147" cy="5587382"/>
          </a:xfrm>
          <a:prstGeom prst="rect">
            <a:avLst/>
          </a:prstGeom>
        </p:spPr>
      </p:pic>
      <p:pic>
        <p:nvPicPr>
          <p:cNvPr id="7" name="Imagen 6" descr="Una caricatura de una persona&#10;&#10;Descripción generada automáticamente con confianza media">
            <a:extLst>
              <a:ext uri="{FF2B5EF4-FFF2-40B4-BE49-F238E27FC236}">
                <a16:creationId xmlns:a16="http://schemas.microsoft.com/office/drawing/2014/main" id="{235B049D-123C-8514-B5F0-D57730783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60" y="1336160"/>
            <a:ext cx="5046752" cy="5046752"/>
          </a:xfrm>
          <a:prstGeom prst="rect">
            <a:avLst/>
          </a:prstGeom>
          <a:ln>
            <a:solidFill>
              <a:schemeClr val="tx1">
                <a:lumMod val="95000"/>
                <a:lumOff val="5000"/>
              </a:schemeClr>
            </a:solidFill>
          </a:ln>
        </p:spPr>
      </p:pic>
      <p:pic>
        <p:nvPicPr>
          <p:cNvPr id="9" name="Imagen 8" descr="Diagrama&#10;&#10;Descripción generada automáticamente">
            <a:extLst>
              <a:ext uri="{FF2B5EF4-FFF2-40B4-BE49-F238E27FC236}">
                <a16:creationId xmlns:a16="http://schemas.microsoft.com/office/drawing/2014/main" id="{FAF6F232-A2AA-832C-01A6-A5CC6E07F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284" y="1336159"/>
            <a:ext cx="5046752" cy="5046752"/>
          </a:xfrm>
          <a:prstGeom prst="rect">
            <a:avLst/>
          </a:prstGeom>
          <a:ln>
            <a:solidFill>
              <a:schemeClr val="tx1">
                <a:lumMod val="95000"/>
                <a:lumOff val="5000"/>
              </a:schemeClr>
            </a:solidFill>
          </a:ln>
        </p:spPr>
      </p:pic>
      <p:pic>
        <p:nvPicPr>
          <p:cNvPr id="3" name="Imagen 2">
            <a:extLst>
              <a:ext uri="{FF2B5EF4-FFF2-40B4-BE49-F238E27FC236}">
                <a16:creationId xmlns:a16="http://schemas.microsoft.com/office/drawing/2014/main" id="{7906E4FD-B8FA-D436-75FF-66340810F2AA}"/>
              </a:ext>
            </a:extLst>
          </p:cNvPr>
          <p:cNvPicPr>
            <a:picLocks noChangeAspect="1"/>
          </p:cNvPicPr>
          <p:nvPr/>
        </p:nvPicPr>
        <p:blipFill rotWithShape="1">
          <a:blip r:embed="rId6">
            <a:extLst>
              <a:ext uri="{28A0092B-C50C-407E-A947-70E740481C1C}">
                <a14:useLocalDpi xmlns:a14="http://schemas.microsoft.com/office/drawing/2010/main" val="0"/>
              </a:ext>
            </a:extLst>
          </a:blip>
          <a:srcRect t="47527" b="45161"/>
          <a:stretch/>
        </p:blipFill>
        <p:spPr>
          <a:xfrm>
            <a:off x="-67074" y="362568"/>
            <a:ext cx="13104706" cy="677400"/>
          </a:xfrm>
          <a:prstGeom prst="rect">
            <a:avLst/>
          </a:prstGeom>
        </p:spPr>
      </p:pic>
    </p:spTree>
    <p:extLst>
      <p:ext uri="{BB962C8B-B14F-4D97-AF65-F5344CB8AC3E}">
        <p14:creationId xmlns:p14="http://schemas.microsoft.com/office/powerpoint/2010/main" val="13402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4662113-48D5-3B21-0337-2731FD99C309}"/>
              </a:ext>
            </a:extLst>
          </p:cNvPr>
          <p:cNvSpPr/>
          <p:nvPr/>
        </p:nvSpPr>
        <p:spPr>
          <a:xfrm>
            <a:off x="-67074" y="0"/>
            <a:ext cx="12326147" cy="5864399"/>
          </a:xfrm>
          <a:prstGeom prst="rect">
            <a:avLst/>
          </a:prstGeom>
          <a:solidFill>
            <a:srgbClr val="CAED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magen que contiene Diagrama&#10;&#10;Descripción generada automáticamente">
            <a:extLst>
              <a:ext uri="{FF2B5EF4-FFF2-40B4-BE49-F238E27FC236}">
                <a16:creationId xmlns:a16="http://schemas.microsoft.com/office/drawing/2014/main" id="{646BBFBE-B98C-F2EE-2ABD-0F48FBF8E21F}"/>
              </a:ext>
            </a:extLst>
          </p:cNvPr>
          <p:cNvPicPr>
            <a:picLocks noChangeAspect="1"/>
          </p:cNvPicPr>
          <p:nvPr/>
        </p:nvPicPr>
        <p:blipFill rotWithShape="1">
          <a:blip r:embed="rId3">
            <a:extLst>
              <a:ext uri="{28A0092B-C50C-407E-A947-70E740481C1C}">
                <a14:useLocalDpi xmlns:a14="http://schemas.microsoft.com/office/drawing/2010/main" val="0"/>
              </a:ext>
            </a:extLst>
          </a:blip>
          <a:srcRect t="19404"/>
          <a:stretch/>
        </p:blipFill>
        <p:spPr>
          <a:xfrm>
            <a:off x="-67074" y="1402535"/>
            <a:ext cx="12326147" cy="5587382"/>
          </a:xfrm>
          <a:prstGeom prst="rect">
            <a:avLst/>
          </a:prstGeom>
        </p:spPr>
      </p:pic>
      <p:pic>
        <p:nvPicPr>
          <p:cNvPr id="5" name="Imagen 4">
            <a:extLst>
              <a:ext uri="{FF2B5EF4-FFF2-40B4-BE49-F238E27FC236}">
                <a16:creationId xmlns:a16="http://schemas.microsoft.com/office/drawing/2014/main" id="{D0B647FC-67CF-D38B-AEA6-CCEBDD3162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6560" y="1336160"/>
            <a:ext cx="5046752" cy="5046752"/>
          </a:xfrm>
          <a:prstGeom prst="rect">
            <a:avLst/>
          </a:prstGeom>
          <a:ln>
            <a:solidFill>
              <a:schemeClr val="tx1">
                <a:lumMod val="95000"/>
                <a:lumOff val="5000"/>
              </a:schemeClr>
            </a:solidFill>
          </a:ln>
        </p:spPr>
      </p:pic>
      <p:pic>
        <p:nvPicPr>
          <p:cNvPr id="6" name="Imagen 5">
            <a:extLst>
              <a:ext uri="{FF2B5EF4-FFF2-40B4-BE49-F238E27FC236}">
                <a16:creationId xmlns:a16="http://schemas.microsoft.com/office/drawing/2014/main" id="{302EC264-43DF-8DAC-BE0F-A53FC3FA93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81284" y="1336159"/>
            <a:ext cx="5046752" cy="5046752"/>
          </a:xfrm>
          <a:prstGeom prst="rect">
            <a:avLst/>
          </a:prstGeom>
          <a:ln>
            <a:solidFill>
              <a:schemeClr val="tx1">
                <a:lumMod val="95000"/>
                <a:lumOff val="5000"/>
              </a:schemeClr>
            </a:solidFill>
          </a:ln>
        </p:spPr>
      </p:pic>
      <p:pic>
        <p:nvPicPr>
          <p:cNvPr id="7" name="Imagen 6">
            <a:extLst>
              <a:ext uri="{FF2B5EF4-FFF2-40B4-BE49-F238E27FC236}">
                <a16:creationId xmlns:a16="http://schemas.microsoft.com/office/drawing/2014/main" id="{A0D5B3BD-CDD9-E2E6-32EE-854ABD163AF9}"/>
              </a:ext>
            </a:extLst>
          </p:cNvPr>
          <p:cNvPicPr>
            <a:picLocks noChangeAspect="1"/>
          </p:cNvPicPr>
          <p:nvPr/>
        </p:nvPicPr>
        <p:blipFill rotWithShape="1">
          <a:blip r:embed="rId6">
            <a:extLst>
              <a:ext uri="{28A0092B-C50C-407E-A947-70E740481C1C}">
                <a14:useLocalDpi xmlns:a14="http://schemas.microsoft.com/office/drawing/2010/main" val="0"/>
              </a:ext>
            </a:extLst>
          </a:blip>
          <a:srcRect l="18478" t="56774" r="22533" b="33226"/>
          <a:stretch/>
        </p:blipFill>
        <p:spPr>
          <a:xfrm>
            <a:off x="1649361" y="138925"/>
            <a:ext cx="8893278" cy="1065818"/>
          </a:xfrm>
          <a:prstGeom prst="rect">
            <a:avLst/>
          </a:prstGeom>
        </p:spPr>
      </p:pic>
    </p:spTree>
    <p:extLst>
      <p:ext uri="{BB962C8B-B14F-4D97-AF65-F5344CB8AC3E}">
        <p14:creationId xmlns:p14="http://schemas.microsoft.com/office/powerpoint/2010/main" val="330600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5D050C8-282E-C6FC-C87A-C046DD97CB46}"/>
              </a:ext>
            </a:extLst>
          </p:cNvPr>
          <p:cNvSpPr/>
          <p:nvPr/>
        </p:nvSpPr>
        <p:spPr>
          <a:xfrm>
            <a:off x="-173421" y="0"/>
            <a:ext cx="12549352" cy="699989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descr="Logotipo&#10;&#10;Descripción generada automáticamente">
            <a:extLst>
              <a:ext uri="{FF2B5EF4-FFF2-40B4-BE49-F238E27FC236}">
                <a16:creationId xmlns:a16="http://schemas.microsoft.com/office/drawing/2014/main" id="{45AEC810-D942-278D-C208-B9EE0848B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63" y="-353491"/>
            <a:ext cx="8252402" cy="8250422"/>
          </a:xfrm>
          <a:prstGeom prst="rect">
            <a:avLst/>
          </a:prstGeom>
        </p:spPr>
      </p:pic>
      <p:pic>
        <p:nvPicPr>
          <p:cNvPr id="7" name="Imagen 6" descr="Logotipo&#10;&#10;Descripción generada automáticamente">
            <a:extLst>
              <a:ext uri="{FF2B5EF4-FFF2-40B4-BE49-F238E27FC236}">
                <a16:creationId xmlns:a16="http://schemas.microsoft.com/office/drawing/2014/main" id="{1E9936A8-D033-1B83-0B0B-7EAC68244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00" y="4523550"/>
            <a:ext cx="2566699" cy="2565246"/>
          </a:xfrm>
          <a:prstGeom prst="rect">
            <a:avLst/>
          </a:prstGeom>
        </p:spPr>
      </p:pic>
      <p:pic>
        <p:nvPicPr>
          <p:cNvPr id="11" name="Imagen 10" descr="Un dibujo de una persona con una flor en la cabeza&#10;&#10;Descripción generada automáticamente con confianza baja">
            <a:extLst>
              <a:ext uri="{FF2B5EF4-FFF2-40B4-BE49-F238E27FC236}">
                <a16:creationId xmlns:a16="http://schemas.microsoft.com/office/drawing/2014/main" id="{A49FF974-2018-B9F5-1A6B-7DA830655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814" y="3663894"/>
            <a:ext cx="2566699" cy="2565246"/>
          </a:xfrm>
          <a:prstGeom prst="rect">
            <a:avLst/>
          </a:prstGeom>
        </p:spPr>
      </p:pic>
      <p:pic>
        <p:nvPicPr>
          <p:cNvPr id="15" name="Imagen 14" descr="Un dibujo de una persona&#10;&#10;Descripción generada automáticamente con confianza baja">
            <a:extLst>
              <a:ext uri="{FF2B5EF4-FFF2-40B4-BE49-F238E27FC236}">
                <a16:creationId xmlns:a16="http://schemas.microsoft.com/office/drawing/2014/main" id="{691CF006-A7F3-C436-9059-8F59857A2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69" y="2228696"/>
            <a:ext cx="2566699" cy="2565246"/>
          </a:xfrm>
          <a:prstGeom prst="rect">
            <a:avLst/>
          </a:prstGeom>
        </p:spPr>
      </p:pic>
      <p:pic>
        <p:nvPicPr>
          <p:cNvPr id="17" name="Imagen 16" descr="Un dibujo de una persona&#10;&#10;Descripción generada automáticamente con confianza media">
            <a:extLst>
              <a:ext uri="{FF2B5EF4-FFF2-40B4-BE49-F238E27FC236}">
                <a16:creationId xmlns:a16="http://schemas.microsoft.com/office/drawing/2014/main" id="{18F61D9C-42FA-CC9C-214B-D31D42BCCF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523" y="970086"/>
            <a:ext cx="2566699" cy="2565246"/>
          </a:xfrm>
          <a:prstGeom prst="rect">
            <a:avLst/>
          </a:prstGeom>
        </p:spPr>
      </p:pic>
      <p:pic>
        <p:nvPicPr>
          <p:cNvPr id="19" name="Imagen 18" descr="Un dibujo de una persona con un paraguas&#10;&#10;Descripción generada automáticamente">
            <a:extLst>
              <a:ext uri="{FF2B5EF4-FFF2-40B4-BE49-F238E27FC236}">
                <a16:creationId xmlns:a16="http://schemas.microsoft.com/office/drawing/2014/main" id="{1CC8F434-1F69-4A63-9581-1682A3E19E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4552" y="952781"/>
            <a:ext cx="2566699" cy="2565246"/>
          </a:xfrm>
          <a:prstGeom prst="rect">
            <a:avLst/>
          </a:prstGeom>
        </p:spPr>
      </p:pic>
      <p:pic>
        <p:nvPicPr>
          <p:cNvPr id="21" name="Imagen 20" descr="Imagen que contiene Patrón de fondo&#10;&#10;Descripción generada automáticamente">
            <a:extLst>
              <a:ext uri="{FF2B5EF4-FFF2-40B4-BE49-F238E27FC236}">
                <a16:creationId xmlns:a16="http://schemas.microsoft.com/office/drawing/2014/main" id="{8E88D241-E236-7801-37E2-113BCC9367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5678" y="1605750"/>
            <a:ext cx="2565246" cy="2565246"/>
          </a:xfrm>
          <a:prstGeom prst="rect">
            <a:avLst/>
          </a:prstGeom>
        </p:spPr>
      </p:pic>
      <p:pic>
        <p:nvPicPr>
          <p:cNvPr id="25" name="Imagen 24" descr="Imagen que contiene Icono&#10;&#10;Descripción generada automáticamente">
            <a:extLst>
              <a:ext uri="{FF2B5EF4-FFF2-40B4-BE49-F238E27FC236}">
                <a16:creationId xmlns:a16="http://schemas.microsoft.com/office/drawing/2014/main" id="{1B90571F-7D5D-174A-965A-F821780076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1309" y="3220323"/>
            <a:ext cx="2565246" cy="2565246"/>
          </a:xfrm>
          <a:prstGeom prst="rect">
            <a:avLst/>
          </a:prstGeom>
        </p:spPr>
      </p:pic>
      <p:pic>
        <p:nvPicPr>
          <p:cNvPr id="27" name="Imagen 26" descr="Logotipo&#10;&#10;Descripción generada automáticamente con confianza baja">
            <a:extLst>
              <a:ext uri="{FF2B5EF4-FFF2-40B4-BE49-F238E27FC236}">
                <a16:creationId xmlns:a16="http://schemas.microsoft.com/office/drawing/2014/main" id="{CE722CDD-BAB7-E1C5-60EF-992AA8F0E9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05155" y="4577142"/>
            <a:ext cx="2565246" cy="2565246"/>
          </a:xfrm>
          <a:prstGeom prst="rect">
            <a:avLst/>
          </a:prstGeom>
        </p:spPr>
      </p:pic>
      <p:sp>
        <p:nvSpPr>
          <p:cNvPr id="5" name="CuadroTexto 4">
            <a:extLst>
              <a:ext uri="{FF2B5EF4-FFF2-40B4-BE49-F238E27FC236}">
                <a16:creationId xmlns:a16="http://schemas.microsoft.com/office/drawing/2014/main" id="{085BC5A9-7119-4CAF-FDED-A0E79C493B1A}"/>
              </a:ext>
            </a:extLst>
          </p:cNvPr>
          <p:cNvSpPr txBox="1"/>
          <p:nvPr/>
        </p:nvSpPr>
        <p:spPr>
          <a:xfrm>
            <a:off x="8076459" y="4037239"/>
            <a:ext cx="3759321" cy="2677656"/>
          </a:xfrm>
          <a:prstGeom prst="rect">
            <a:avLst/>
          </a:prstGeom>
          <a:noFill/>
        </p:spPr>
        <p:txBody>
          <a:bodyPr wrap="square">
            <a:spAutoFit/>
          </a:bodyPr>
          <a:lstStyle/>
          <a:p>
            <a:pPr algn="r"/>
            <a:r>
              <a:rPr lang="es-ES" sz="2800" dirty="0">
                <a:solidFill>
                  <a:schemeClr val="bg1"/>
                </a:solidFill>
                <a:effectLst/>
                <a:latin typeface="Congenial Black" panose="02000503040000020004" pitchFamily="2" charset="0"/>
                <a:ea typeface="Calibri" panose="020F0502020204030204" pitchFamily="34" charset="0"/>
                <a:cs typeface="Times New Roman" panose="02020603050405020304" pitchFamily="18" charset="0"/>
              </a:rPr>
              <a:t>de la producción potencial de cultivos a nivel mundial se pierde anualmente por plagas y enfermedades?</a:t>
            </a:r>
            <a:endParaRPr lang="es-ES" sz="2800" dirty="0">
              <a:solidFill>
                <a:schemeClr val="bg1"/>
              </a:solidFill>
            </a:endParaRPr>
          </a:p>
        </p:txBody>
      </p:sp>
      <p:sp>
        <p:nvSpPr>
          <p:cNvPr id="4" name="Elipse 3">
            <a:extLst>
              <a:ext uri="{FF2B5EF4-FFF2-40B4-BE49-F238E27FC236}">
                <a16:creationId xmlns:a16="http://schemas.microsoft.com/office/drawing/2014/main" id="{04D972A1-1242-5F3D-3E1A-C4B6B19B0FEB}"/>
              </a:ext>
            </a:extLst>
          </p:cNvPr>
          <p:cNvSpPr/>
          <p:nvPr/>
        </p:nvSpPr>
        <p:spPr>
          <a:xfrm>
            <a:off x="8562549" y="442968"/>
            <a:ext cx="3309276" cy="33092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51C3955C-4026-3428-6DE4-A8666E647276}"/>
              </a:ext>
            </a:extLst>
          </p:cNvPr>
          <p:cNvPicPr>
            <a:picLocks noChangeAspect="1"/>
          </p:cNvPicPr>
          <p:nvPr/>
        </p:nvPicPr>
        <p:blipFill rotWithShape="1">
          <a:blip r:embed="rId12">
            <a:extLst>
              <a:ext uri="{28A0092B-C50C-407E-A947-70E740481C1C}">
                <a14:useLocalDpi xmlns:a14="http://schemas.microsoft.com/office/drawing/2010/main" val="0"/>
              </a:ext>
            </a:extLst>
          </a:blip>
          <a:srcRect l="32072" t="42876" r="32257" b="50000"/>
          <a:stretch/>
        </p:blipFill>
        <p:spPr>
          <a:xfrm>
            <a:off x="-23722" y="407314"/>
            <a:ext cx="6811500" cy="961726"/>
          </a:xfrm>
          <a:prstGeom prst="rect">
            <a:avLst/>
          </a:prstGeom>
        </p:spPr>
      </p:pic>
      <p:pic>
        <p:nvPicPr>
          <p:cNvPr id="14" name="Imagen 13">
            <a:extLst>
              <a:ext uri="{FF2B5EF4-FFF2-40B4-BE49-F238E27FC236}">
                <a16:creationId xmlns:a16="http://schemas.microsoft.com/office/drawing/2014/main" id="{DAFF24EB-8829-9863-C675-B2E467430F35}"/>
              </a:ext>
            </a:extLst>
          </p:cNvPr>
          <p:cNvPicPr>
            <a:picLocks noChangeAspect="1"/>
          </p:cNvPicPr>
          <p:nvPr/>
        </p:nvPicPr>
        <p:blipFill rotWithShape="1">
          <a:blip r:embed="rId12">
            <a:extLst>
              <a:ext uri="{28A0092B-C50C-407E-A947-70E740481C1C}">
                <a14:useLocalDpi xmlns:a14="http://schemas.microsoft.com/office/drawing/2010/main" val="0"/>
              </a:ext>
            </a:extLst>
          </a:blip>
          <a:srcRect l="36138" t="58869" r="35153" b="16601"/>
          <a:stretch/>
        </p:blipFill>
        <p:spPr>
          <a:xfrm>
            <a:off x="8375951" y="1112860"/>
            <a:ext cx="3718517" cy="2246112"/>
          </a:xfrm>
          <a:prstGeom prst="rect">
            <a:avLst/>
          </a:prstGeom>
        </p:spPr>
      </p:pic>
      <p:pic>
        <p:nvPicPr>
          <p:cNvPr id="32" name="Imagen 31" descr="Imagen que contiene Diagrama de Venn&#10;&#10;Descripción generada automáticamente">
            <a:extLst>
              <a:ext uri="{FF2B5EF4-FFF2-40B4-BE49-F238E27FC236}">
                <a16:creationId xmlns:a16="http://schemas.microsoft.com/office/drawing/2014/main" id="{53A78011-20B8-09DF-9FE0-86056E6F4678}"/>
              </a:ext>
            </a:extLst>
          </p:cNvPr>
          <p:cNvPicPr>
            <a:picLocks noChangeAspect="1"/>
          </p:cNvPicPr>
          <p:nvPr/>
        </p:nvPicPr>
        <p:blipFill rotWithShape="1">
          <a:blip r:embed="rId13">
            <a:extLst>
              <a:ext uri="{28A0092B-C50C-407E-A947-70E740481C1C}">
                <a14:useLocalDpi xmlns:a14="http://schemas.microsoft.com/office/drawing/2010/main" val="0"/>
              </a:ext>
            </a:extLst>
          </a:blip>
          <a:srcRect l="25157" t="25571" r="17545" b="16072"/>
          <a:stretch/>
        </p:blipFill>
        <p:spPr>
          <a:xfrm>
            <a:off x="1519346" y="1281783"/>
            <a:ext cx="5614387" cy="5718107"/>
          </a:xfrm>
          <a:prstGeom prst="rect">
            <a:avLst/>
          </a:prstGeom>
        </p:spPr>
      </p:pic>
    </p:spTree>
    <p:extLst>
      <p:ext uri="{BB962C8B-B14F-4D97-AF65-F5344CB8AC3E}">
        <p14:creationId xmlns:p14="http://schemas.microsoft.com/office/powerpoint/2010/main" val="93889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6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9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8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1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3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2000"/>
                            </p:stCondLst>
                            <p:childTnLst>
                              <p:par>
                                <p:cTn id="34" presetID="6" presetClass="emph" presetSubtype="0" fill="hold" nodeType="afterEffect">
                                  <p:stCondLst>
                                    <p:cond delay="0"/>
                                  </p:stCondLst>
                                  <p:childTnLst>
                                    <p:animScale>
                                      <p:cBhvr>
                                        <p:cTn id="35" dur="2000" fill="hold"/>
                                        <p:tgtEl>
                                          <p:spTgt spid="17"/>
                                        </p:tgtEl>
                                      </p:cBhvr>
                                      <p:by x="150000" y="150000"/>
                                    </p:animScale>
                                  </p:childTnLst>
                                  <p:subTnLst>
                                    <p:set>
                                      <p:cBhvr override="childStyle">
                                        <p:cTn dur="1" fill="hold" display="0" masterRel="sameClick" afterEffect="1">
                                          <p:stCondLst>
                                            <p:cond evt="end" delay="0">
                                              <p:tn val="34"/>
                                            </p:cond>
                                          </p:stCondLst>
                                        </p:cTn>
                                        <p:tgtEl>
                                          <p:spTgt spid="17"/>
                                        </p:tgtEl>
                                        <p:attrNameLst>
                                          <p:attrName>style.visibility</p:attrName>
                                        </p:attrNameLst>
                                      </p:cBhvr>
                                      <p:to>
                                        <p:strVal val="hidden"/>
                                      </p:to>
                                    </p:set>
                                  </p:subTnLst>
                                </p:cTn>
                              </p:par>
                              <p:par>
                                <p:cTn id="36" presetID="6" presetClass="emph" presetSubtype="0" fill="hold" nodeType="withEffect">
                                  <p:stCondLst>
                                    <p:cond delay="1100"/>
                                  </p:stCondLst>
                                  <p:childTnLst>
                                    <p:animScale>
                                      <p:cBhvr>
                                        <p:cTn id="37" dur="2000" fill="hold"/>
                                        <p:tgtEl>
                                          <p:spTgt spid="15"/>
                                        </p:tgtEl>
                                      </p:cBhvr>
                                      <p:by x="150000" y="150000"/>
                                    </p:animScale>
                                  </p:childTnLst>
                                  <p:subTnLst>
                                    <p:set>
                                      <p:cBhvr override="childStyle">
                                        <p:cTn dur="1" fill="hold" display="0" masterRel="sameClick" afterEffect="1">
                                          <p:stCondLst>
                                            <p:cond evt="end" delay="0">
                                              <p:tn val="36"/>
                                            </p:cond>
                                          </p:stCondLst>
                                        </p:cTn>
                                        <p:tgtEl>
                                          <p:spTgt spid="15"/>
                                        </p:tgtEl>
                                        <p:attrNameLst>
                                          <p:attrName>style.visibility</p:attrName>
                                        </p:attrNameLst>
                                      </p:cBhvr>
                                      <p:to>
                                        <p:strVal val="hidden"/>
                                      </p:to>
                                    </p:set>
                                  </p:subTnLst>
                                </p:cTn>
                              </p:par>
                              <p:par>
                                <p:cTn id="38" presetID="6" presetClass="emph" presetSubtype="0" fill="hold" nodeType="withEffect">
                                  <p:stCondLst>
                                    <p:cond delay="0"/>
                                  </p:stCondLst>
                                  <p:childTnLst>
                                    <p:animScale>
                                      <p:cBhvr>
                                        <p:cTn id="39" dur="2000" fill="hold"/>
                                        <p:tgtEl>
                                          <p:spTgt spid="7"/>
                                        </p:tgtEl>
                                      </p:cBhvr>
                                      <p:by x="150000" y="150000"/>
                                    </p:animScale>
                                  </p:childTnLst>
                                  <p:subTnLst>
                                    <p:set>
                                      <p:cBhvr override="childStyle">
                                        <p:cTn dur="1" fill="hold" display="0" masterRel="sameClick" afterEffect="1">
                                          <p:stCondLst>
                                            <p:cond evt="end" delay="0">
                                              <p:tn val="38"/>
                                            </p:cond>
                                          </p:stCondLst>
                                        </p:cTn>
                                        <p:tgtEl>
                                          <p:spTgt spid="7"/>
                                        </p:tgtEl>
                                        <p:attrNameLst>
                                          <p:attrName>style.visibility</p:attrName>
                                        </p:attrNameLst>
                                      </p:cBhvr>
                                      <p:to>
                                        <p:strVal val="hidden"/>
                                      </p:to>
                                    </p:set>
                                  </p:subTnLst>
                                </p:cTn>
                              </p:par>
                              <p:par>
                                <p:cTn id="40" presetID="6" presetClass="emph" presetSubtype="0" fill="hold" nodeType="withEffect">
                                  <p:stCondLst>
                                    <p:cond delay="2400"/>
                                  </p:stCondLst>
                                  <p:childTnLst>
                                    <p:animScale>
                                      <p:cBhvr>
                                        <p:cTn id="41" dur="2000" fill="hold"/>
                                        <p:tgtEl>
                                          <p:spTgt spid="21"/>
                                        </p:tgtEl>
                                      </p:cBhvr>
                                      <p:by x="150000" y="150000"/>
                                    </p:animScale>
                                  </p:childTnLst>
                                  <p:subTnLst>
                                    <p:set>
                                      <p:cBhvr override="childStyle">
                                        <p:cTn dur="1" fill="hold" display="0" masterRel="sameClick" afterEffect="1">
                                          <p:stCondLst>
                                            <p:cond evt="end" delay="0">
                                              <p:tn val="40"/>
                                            </p:cond>
                                          </p:stCondLst>
                                        </p:cTn>
                                        <p:tgtEl>
                                          <p:spTgt spid="21"/>
                                        </p:tgtEl>
                                        <p:attrNameLst>
                                          <p:attrName>style.visibility</p:attrName>
                                        </p:attrNameLst>
                                      </p:cBhvr>
                                      <p:to>
                                        <p:strVal val="hidden"/>
                                      </p:to>
                                    </p:set>
                                  </p:subTnLst>
                                </p:cTn>
                              </p:par>
                              <p:par>
                                <p:cTn id="42" presetID="6" presetClass="emph" presetSubtype="0" fill="hold" nodeType="withEffect">
                                  <p:stCondLst>
                                    <p:cond delay="400"/>
                                  </p:stCondLst>
                                  <p:childTnLst>
                                    <p:animScale>
                                      <p:cBhvr>
                                        <p:cTn id="43" dur="2000" fill="hold"/>
                                        <p:tgtEl>
                                          <p:spTgt spid="11"/>
                                        </p:tgtEl>
                                      </p:cBhvr>
                                      <p:by x="150000" y="150000"/>
                                    </p:animScale>
                                  </p:childTnLst>
                                  <p:subTnLst>
                                    <p:set>
                                      <p:cBhvr override="childStyle">
                                        <p:cTn dur="1" fill="hold" display="0" masterRel="sameClick" afterEffect="1">
                                          <p:stCondLst>
                                            <p:cond evt="end" delay="0">
                                              <p:tn val="42"/>
                                            </p:cond>
                                          </p:stCondLst>
                                        </p:cTn>
                                        <p:tgtEl>
                                          <p:spTgt spid="11"/>
                                        </p:tgtEl>
                                        <p:attrNameLst>
                                          <p:attrName>style.visibility</p:attrName>
                                        </p:attrNameLst>
                                      </p:cBhvr>
                                      <p:to>
                                        <p:strVal val="hidden"/>
                                      </p:to>
                                    </p:set>
                                  </p:subTnLst>
                                </p:cTn>
                              </p:par>
                              <p:par>
                                <p:cTn id="44" presetID="6" presetClass="emph" presetSubtype="0" fill="hold" nodeType="withEffect">
                                  <p:stCondLst>
                                    <p:cond delay="3400"/>
                                  </p:stCondLst>
                                  <p:childTnLst>
                                    <p:animScale>
                                      <p:cBhvr>
                                        <p:cTn id="45" dur="2000" fill="hold"/>
                                        <p:tgtEl>
                                          <p:spTgt spid="19"/>
                                        </p:tgtEl>
                                      </p:cBhvr>
                                      <p:by x="150000" y="150000"/>
                                    </p:animScale>
                                  </p:childTnLst>
                                  <p:subTnLst>
                                    <p:set>
                                      <p:cBhvr override="childStyle">
                                        <p:cTn dur="1" fill="hold" display="0" masterRel="sameClick" afterEffect="1">
                                          <p:stCondLst>
                                            <p:cond evt="end" delay="0">
                                              <p:tn val="44"/>
                                            </p:cond>
                                          </p:stCondLst>
                                        </p:cTn>
                                        <p:tgtEl>
                                          <p:spTgt spid="19"/>
                                        </p:tgtEl>
                                        <p:attrNameLst>
                                          <p:attrName>style.visibility</p:attrName>
                                        </p:attrNameLst>
                                      </p:cBhvr>
                                      <p:to>
                                        <p:strVal val="hidden"/>
                                      </p:to>
                                    </p:set>
                                  </p:subTnLst>
                                </p:cTn>
                              </p:par>
                              <p:par>
                                <p:cTn id="46" presetID="6" presetClass="emph" presetSubtype="0" fill="hold" nodeType="withEffect">
                                  <p:stCondLst>
                                    <p:cond delay="1400"/>
                                  </p:stCondLst>
                                  <p:childTnLst>
                                    <p:animScale>
                                      <p:cBhvr>
                                        <p:cTn id="47" dur="2000" fill="hold"/>
                                        <p:tgtEl>
                                          <p:spTgt spid="25"/>
                                        </p:tgtEl>
                                      </p:cBhvr>
                                      <p:by x="150000" y="150000"/>
                                    </p:animScale>
                                  </p:childTnLst>
                                  <p:subTnLst>
                                    <p:set>
                                      <p:cBhvr override="childStyle">
                                        <p:cTn dur="1" fill="hold" display="0" masterRel="sameClick" afterEffect="1">
                                          <p:stCondLst>
                                            <p:cond evt="end" delay="0">
                                              <p:tn val="46"/>
                                            </p:cond>
                                          </p:stCondLst>
                                        </p:cTn>
                                        <p:tgtEl>
                                          <p:spTgt spid="25"/>
                                        </p:tgtEl>
                                        <p:attrNameLst>
                                          <p:attrName>style.visibility</p:attrName>
                                        </p:attrNameLst>
                                      </p:cBhvr>
                                      <p:to>
                                        <p:strVal val="hidden"/>
                                      </p:to>
                                    </p:set>
                                  </p:subTnLst>
                                </p:cTn>
                              </p:par>
                              <p:par>
                                <p:cTn id="48" presetID="6" presetClass="emph" presetSubtype="0" fill="hold" nodeType="withEffect">
                                  <p:stCondLst>
                                    <p:cond delay="2300"/>
                                  </p:stCondLst>
                                  <p:childTnLst>
                                    <p:animScale>
                                      <p:cBhvr>
                                        <p:cTn id="49" dur="2000" fill="hold"/>
                                        <p:tgtEl>
                                          <p:spTgt spid="27"/>
                                        </p:tgtEl>
                                      </p:cBhvr>
                                      <p:by x="150000" y="150000"/>
                                    </p:animScale>
                                  </p:childTnLst>
                                  <p:subTnLst>
                                    <p:set>
                                      <p:cBhvr override="childStyle">
                                        <p:cTn dur="1" fill="hold" display="0" masterRel="sameClick" afterEffect="1">
                                          <p:stCondLst>
                                            <p:cond evt="end" delay="0">
                                              <p:tn val="48"/>
                                            </p:cond>
                                          </p:stCondLst>
                                        </p:cTn>
                                        <p:tgtEl>
                                          <p:spTgt spid="27"/>
                                        </p:tgtEl>
                                        <p:attrNameLst>
                                          <p:attrName>style.visibility</p:attrName>
                                        </p:attrNameLst>
                                      </p:cBhvr>
                                      <p:to>
                                        <p:strVal val="hidden"/>
                                      </p:to>
                                    </p:set>
                                  </p:subTnLst>
                                </p:cTn>
                              </p:par>
                            </p:childTnLst>
                          </p:cTn>
                        </p:par>
                        <p:par>
                          <p:cTn id="50" fill="hold">
                            <p:stCondLst>
                              <p:cond delay="7400"/>
                            </p:stCondLst>
                            <p:childTnLst>
                              <p:par>
                                <p:cTn id="51" presetID="10" presetClass="exit" presetSubtype="0" fill="hold" nodeType="after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0" presetClass="exit" presetSubtype="0" fill="hold" nodeType="withEffect">
                                  <p:stCondLst>
                                    <p:cond delay="40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900"/>
                                  </p:stCondLst>
                                  <p:childTnLst>
                                    <p:animEffect transition="out" filter="fade">
                                      <p:cBhvr>
                                        <p:cTn id="58" dur="800"/>
                                        <p:tgtEl>
                                          <p:spTgt spid="15"/>
                                        </p:tgtEl>
                                      </p:cBhvr>
                                    </p:animEffect>
                                    <p:set>
                                      <p:cBhvr>
                                        <p:cTn id="59" dur="1" fill="hold">
                                          <p:stCondLst>
                                            <p:cond delay="799"/>
                                          </p:stCondLst>
                                        </p:cTn>
                                        <p:tgtEl>
                                          <p:spTgt spid="15"/>
                                        </p:tgtEl>
                                        <p:attrNameLst>
                                          <p:attrName>style.visibility</p:attrName>
                                        </p:attrNameLst>
                                      </p:cBhvr>
                                      <p:to>
                                        <p:strVal val="hidden"/>
                                      </p:to>
                                    </p:set>
                                  </p:childTnLst>
                                </p:cTn>
                              </p:par>
                              <p:par>
                                <p:cTn id="60" presetID="10" presetClass="exit" presetSubtype="0" fill="hold" nodeType="withEffect">
                                  <p:stCondLst>
                                    <p:cond delay="800"/>
                                  </p:stCondLst>
                                  <p:childTnLst>
                                    <p:animEffect transition="out" filter="fade">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par>
                                <p:cTn id="63" presetID="10" presetClass="exit" presetSubtype="0" fill="hold" nodeType="withEffect">
                                  <p:stCondLst>
                                    <p:cond delay="12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30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par>
                                <p:cTn id="69" presetID="10" presetClass="exit" presetSubtype="0" fill="hold" nodeType="withEffect">
                                  <p:stCondLst>
                                    <p:cond delay="130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80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Diagrama&#10;&#10;Descripción generada automáticamente">
            <a:extLst>
              <a:ext uri="{FF2B5EF4-FFF2-40B4-BE49-F238E27FC236}">
                <a16:creationId xmlns:a16="http://schemas.microsoft.com/office/drawing/2014/main" id="{0AAAEB83-87EE-FD14-3380-2A7BE3FB9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4" y="-37322"/>
            <a:ext cx="12326147" cy="6932643"/>
          </a:xfrm>
          <a:prstGeom prst="rect">
            <a:avLst/>
          </a:prstGeom>
        </p:spPr>
      </p:pic>
      <p:pic>
        <p:nvPicPr>
          <p:cNvPr id="9" name="Imagen 8" descr="Texto&#10;&#10;Descripción generada automáticamente">
            <a:extLst>
              <a:ext uri="{FF2B5EF4-FFF2-40B4-BE49-F238E27FC236}">
                <a16:creationId xmlns:a16="http://schemas.microsoft.com/office/drawing/2014/main" id="{5C682D5A-A101-16E4-E34D-F6E1BFDDC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312" y="502366"/>
            <a:ext cx="9600549" cy="5399674"/>
          </a:xfrm>
          <a:prstGeom prst="rect">
            <a:avLst/>
          </a:prstGeom>
        </p:spPr>
      </p:pic>
      <p:pic>
        <p:nvPicPr>
          <p:cNvPr id="11" name="Imagen 10" descr="Dibujo animado de un personaje animado&#10;&#10;Descripción generada automáticamente con confianza media">
            <a:extLst>
              <a:ext uri="{FF2B5EF4-FFF2-40B4-BE49-F238E27FC236}">
                <a16:creationId xmlns:a16="http://schemas.microsoft.com/office/drawing/2014/main" id="{FEB273D6-9B25-916D-A778-D11D13978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795" y="2245956"/>
            <a:ext cx="8332871" cy="4686689"/>
          </a:xfrm>
          <a:prstGeom prst="rect">
            <a:avLst/>
          </a:prstGeom>
        </p:spPr>
      </p:pic>
      <p:pic>
        <p:nvPicPr>
          <p:cNvPr id="7" name="Imagen 6" descr="Logotipo&#10;&#10;Descripción generada automáticamente">
            <a:extLst>
              <a:ext uri="{FF2B5EF4-FFF2-40B4-BE49-F238E27FC236}">
                <a16:creationId xmlns:a16="http://schemas.microsoft.com/office/drawing/2014/main" id="{FA1305D7-458C-5C93-245C-AB9980E64E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094" y="544335"/>
            <a:ext cx="16872187" cy="9489489"/>
          </a:xfrm>
          <a:prstGeom prst="rect">
            <a:avLst/>
          </a:prstGeom>
        </p:spPr>
      </p:pic>
      <p:sp>
        <p:nvSpPr>
          <p:cNvPr id="2" name="CuadroTexto 1">
            <a:extLst>
              <a:ext uri="{FF2B5EF4-FFF2-40B4-BE49-F238E27FC236}">
                <a16:creationId xmlns:a16="http://schemas.microsoft.com/office/drawing/2014/main" id="{9018B150-8455-ED16-AB87-8E033E1A71F4}"/>
              </a:ext>
            </a:extLst>
          </p:cNvPr>
          <p:cNvSpPr txBox="1"/>
          <p:nvPr/>
        </p:nvSpPr>
        <p:spPr>
          <a:xfrm>
            <a:off x="3205756" y="3428999"/>
            <a:ext cx="5367175" cy="107722"/>
          </a:xfrm>
          <a:prstGeom prst="rect">
            <a:avLst/>
          </a:prstGeom>
          <a:noFill/>
        </p:spPr>
        <p:txBody>
          <a:bodyPr wrap="square" rtlCol="0">
            <a:spAutoFit/>
          </a:bodyPr>
          <a:lstStyle/>
          <a:p>
            <a:pPr algn="ctr"/>
            <a:r>
              <a:rPr lang="es-ES" sz="100" dirty="0">
                <a:solidFill>
                  <a:schemeClr val="bg1"/>
                </a:solidFill>
                <a:latin typeface="Space Comics" panose="03000600000000000000" pitchFamily="66" charset="0"/>
              </a:rPr>
              <a:t>¡MUCHAS GRACIAS!</a:t>
            </a:r>
          </a:p>
        </p:txBody>
      </p:sp>
    </p:spTree>
    <p:extLst>
      <p:ext uri="{BB962C8B-B14F-4D97-AF65-F5344CB8AC3E}">
        <p14:creationId xmlns:p14="http://schemas.microsoft.com/office/powerpoint/2010/main" val="266090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Diagrama&#10;&#10;Descripción generada automáticamente">
            <a:extLst>
              <a:ext uri="{FF2B5EF4-FFF2-40B4-BE49-F238E27FC236}">
                <a16:creationId xmlns:a16="http://schemas.microsoft.com/office/drawing/2014/main" id="{0AAAEB83-87EE-FD14-3380-2A7BE3FB9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74" y="-37322"/>
            <a:ext cx="12326147" cy="6932643"/>
          </a:xfrm>
          <a:prstGeom prst="rect">
            <a:avLst/>
          </a:prstGeom>
        </p:spPr>
      </p:pic>
      <p:pic>
        <p:nvPicPr>
          <p:cNvPr id="9" name="Imagen 8" descr="Texto&#10;&#10;Descripción generada automáticamente">
            <a:extLst>
              <a:ext uri="{FF2B5EF4-FFF2-40B4-BE49-F238E27FC236}">
                <a16:creationId xmlns:a16="http://schemas.microsoft.com/office/drawing/2014/main" id="{5C682D5A-A101-16E4-E34D-F6E1BFDDC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615" y="1416460"/>
            <a:ext cx="6146484" cy="3456991"/>
          </a:xfrm>
          <a:prstGeom prst="rect">
            <a:avLst/>
          </a:prstGeom>
        </p:spPr>
      </p:pic>
      <p:pic>
        <p:nvPicPr>
          <p:cNvPr id="11" name="Imagen 10" descr="Dibujo animado de un personaje animado&#10;&#10;Descripción generada automáticamente con confianza media">
            <a:extLst>
              <a:ext uri="{FF2B5EF4-FFF2-40B4-BE49-F238E27FC236}">
                <a16:creationId xmlns:a16="http://schemas.microsoft.com/office/drawing/2014/main" id="{FEB273D6-9B25-916D-A778-D11D13978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795" y="2245956"/>
            <a:ext cx="8332871" cy="4686689"/>
          </a:xfrm>
          <a:prstGeom prst="rect">
            <a:avLst/>
          </a:prstGeom>
        </p:spPr>
      </p:pic>
      <p:pic>
        <p:nvPicPr>
          <p:cNvPr id="7" name="Imagen 6" descr="Logotipo&#10;&#10;Descripción generada automáticamente">
            <a:extLst>
              <a:ext uri="{FF2B5EF4-FFF2-40B4-BE49-F238E27FC236}">
                <a16:creationId xmlns:a16="http://schemas.microsoft.com/office/drawing/2014/main" id="{FA1305D7-458C-5C93-245C-AB9980E64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9906" y="-8736900"/>
            <a:ext cx="27727526" cy="15594900"/>
          </a:xfrm>
          <a:prstGeom prst="rect">
            <a:avLst/>
          </a:prstGeom>
        </p:spPr>
      </p:pic>
      <p:sp>
        <p:nvSpPr>
          <p:cNvPr id="3" name="CuadroTexto 2">
            <a:extLst>
              <a:ext uri="{FF2B5EF4-FFF2-40B4-BE49-F238E27FC236}">
                <a16:creationId xmlns:a16="http://schemas.microsoft.com/office/drawing/2014/main" id="{37D54E7B-AF58-BCEA-5BE4-E32DE87860D1}"/>
              </a:ext>
            </a:extLst>
          </p:cNvPr>
          <p:cNvSpPr txBox="1"/>
          <p:nvPr/>
        </p:nvSpPr>
        <p:spPr>
          <a:xfrm>
            <a:off x="3205756" y="3428999"/>
            <a:ext cx="5367175" cy="769441"/>
          </a:xfrm>
          <a:prstGeom prst="rect">
            <a:avLst/>
          </a:prstGeom>
          <a:noFill/>
        </p:spPr>
        <p:txBody>
          <a:bodyPr wrap="square" rtlCol="0">
            <a:spAutoFit/>
          </a:bodyPr>
          <a:lstStyle/>
          <a:p>
            <a:pPr algn="ctr"/>
            <a:r>
              <a:rPr lang="es-ES" sz="4400" dirty="0">
                <a:solidFill>
                  <a:schemeClr val="bg1"/>
                </a:solidFill>
                <a:latin typeface="Congenial Black" panose="02000503040000020004" pitchFamily="2" charset="0"/>
              </a:rPr>
              <a:t>¡MUCHAS GRACIAS!</a:t>
            </a:r>
          </a:p>
        </p:txBody>
      </p:sp>
    </p:spTree>
    <p:extLst>
      <p:ext uri="{BB962C8B-B14F-4D97-AF65-F5344CB8AC3E}">
        <p14:creationId xmlns:p14="http://schemas.microsoft.com/office/powerpoint/2010/main" val="3399966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Diagrama&#10;&#10;Descripción generada automáticamente">
            <a:extLst>
              <a:ext uri="{FF2B5EF4-FFF2-40B4-BE49-F238E27FC236}">
                <a16:creationId xmlns:a16="http://schemas.microsoft.com/office/drawing/2014/main" id="{0AAAEB83-87EE-FD14-3380-2A7BE3FB9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4" y="-37322"/>
            <a:ext cx="12326147" cy="6932643"/>
          </a:xfrm>
          <a:prstGeom prst="rect">
            <a:avLst/>
          </a:prstGeom>
        </p:spPr>
      </p:pic>
      <p:pic>
        <p:nvPicPr>
          <p:cNvPr id="9" name="Imagen 8" descr="Texto&#10;&#10;Descripción generada automáticamente">
            <a:extLst>
              <a:ext uri="{FF2B5EF4-FFF2-40B4-BE49-F238E27FC236}">
                <a16:creationId xmlns:a16="http://schemas.microsoft.com/office/drawing/2014/main" id="{5C682D5A-A101-16E4-E34D-F6E1BFDDC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312" y="502366"/>
            <a:ext cx="9600549" cy="5399674"/>
          </a:xfrm>
          <a:prstGeom prst="rect">
            <a:avLst/>
          </a:prstGeom>
        </p:spPr>
      </p:pic>
      <p:pic>
        <p:nvPicPr>
          <p:cNvPr id="11" name="Imagen 10" descr="Dibujo animado de un personaje animado&#10;&#10;Descripción generada automáticamente con confianza media">
            <a:extLst>
              <a:ext uri="{FF2B5EF4-FFF2-40B4-BE49-F238E27FC236}">
                <a16:creationId xmlns:a16="http://schemas.microsoft.com/office/drawing/2014/main" id="{FEB273D6-9B25-916D-A778-D11D13978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795" y="2245956"/>
            <a:ext cx="8332871" cy="4686689"/>
          </a:xfrm>
          <a:prstGeom prst="rect">
            <a:avLst/>
          </a:prstGeom>
        </p:spPr>
      </p:pic>
      <p:pic>
        <p:nvPicPr>
          <p:cNvPr id="7" name="Imagen 6" descr="Logotipo&#10;&#10;Descripción generada automáticamente">
            <a:extLst>
              <a:ext uri="{FF2B5EF4-FFF2-40B4-BE49-F238E27FC236}">
                <a16:creationId xmlns:a16="http://schemas.microsoft.com/office/drawing/2014/main" id="{FA1305D7-458C-5C93-245C-AB9980E64E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094" y="544335"/>
            <a:ext cx="16872187" cy="9489489"/>
          </a:xfrm>
          <a:prstGeom prst="rect">
            <a:avLst/>
          </a:prstGeom>
        </p:spPr>
      </p:pic>
    </p:spTree>
    <p:extLst>
      <p:ext uri="{BB962C8B-B14F-4D97-AF65-F5344CB8AC3E}">
        <p14:creationId xmlns:p14="http://schemas.microsoft.com/office/powerpoint/2010/main" val="1106644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Diagrama&#10;&#10;Descripción generada automáticamente">
            <a:extLst>
              <a:ext uri="{FF2B5EF4-FFF2-40B4-BE49-F238E27FC236}">
                <a16:creationId xmlns:a16="http://schemas.microsoft.com/office/drawing/2014/main" id="{0AAAEB83-87EE-FD14-3380-2A7BE3FB9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4" y="-37322"/>
            <a:ext cx="12326147" cy="6932643"/>
          </a:xfrm>
          <a:prstGeom prst="rect">
            <a:avLst/>
          </a:prstGeom>
        </p:spPr>
      </p:pic>
      <p:pic>
        <p:nvPicPr>
          <p:cNvPr id="9" name="Imagen 8" descr="Texto&#10;&#10;Descripción generada automáticamente">
            <a:extLst>
              <a:ext uri="{FF2B5EF4-FFF2-40B4-BE49-F238E27FC236}">
                <a16:creationId xmlns:a16="http://schemas.microsoft.com/office/drawing/2014/main" id="{5C682D5A-A101-16E4-E34D-F6E1BFDDC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340" y="103359"/>
            <a:ext cx="5401725" cy="3038113"/>
          </a:xfrm>
          <a:prstGeom prst="rect">
            <a:avLst/>
          </a:prstGeom>
        </p:spPr>
      </p:pic>
      <p:pic>
        <p:nvPicPr>
          <p:cNvPr id="11" name="Imagen 10" descr="Dibujo animado de un personaje animado&#10;&#10;Descripción generada automáticamente con confianza media">
            <a:extLst>
              <a:ext uri="{FF2B5EF4-FFF2-40B4-BE49-F238E27FC236}">
                <a16:creationId xmlns:a16="http://schemas.microsoft.com/office/drawing/2014/main" id="{FEB273D6-9B25-916D-A778-D11D13978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31" y="1097278"/>
            <a:ext cx="10493441" cy="5901867"/>
          </a:xfrm>
          <a:prstGeom prst="rect">
            <a:avLst/>
          </a:prstGeom>
        </p:spPr>
      </p:pic>
      <p:pic>
        <p:nvPicPr>
          <p:cNvPr id="7" name="Imagen 6" descr="Logotipo&#10;&#10;Descripción generada automáticamente">
            <a:extLst>
              <a:ext uri="{FF2B5EF4-FFF2-40B4-BE49-F238E27FC236}">
                <a16:creationId xmlns:a16="http://schemas.microsoft.com/office/drawing/2014/main" id="{FA1305D7-458C-5C93-245C-AB9980E64E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094" y="544335"/>
            <a:ext cx="16872187" cy="9489489"/>
          </a:xfrm>
          <a:prstGeom prst="rect">
            <a:avLst/>
          </a:prstGeom>
        </p:spPr>
      </p:pic>
    </p:spTree>
    <p:extLst>
      <p:ext uri="{BB962C8B-B14F-4D97-AF65-F5344CB8AC3E}">
        <p14:creationId xmlns:p14="http://schemas.microsoft.com/office/powerpoint/2010/main" val="1379750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Diagrama&#10;&#10;Descripción generada automáticamente">
            <a:extLst>
              <a:ext uri="{FF2B5EF4-FFF2-40B4-BE49-F238E27FC236}">
                <a16:creationId xmlns:a16="http://schemas.microsoft.com/office/drawing/2014/main" id="{0AAAEB83-87EE-FD14-3380-2A7BE3FB9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74" y="-37322"/>
            <a:ext cx="12326147" cy="6932643"/>
          </a:xfrm>
          <a:prstGeom prst="rect">
            <a:avLst/>
          </a:prstGeom>
        </p:spPr>
      </p:pic>
      <p:pic>
        <p:nvPicPr>
          <p:cNvPr id="4" name="Gráfico 3">
            <a:extLst>
              <a:ext uri="{FF2B5EF4-FFF2-40B4-BE49-F238E27FC236}">
                <a16:creationId xmlns:a16="http://schemas.microsoft.com/office/drawing/2014/main" id="{5E0C40D2-AA88-CF31-F9C1-85CC363992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74" y="-4293705"/>
            <a:ext cx="12326147" cy="12326147"/>
          </a:xfrm>
          <a:prstGeom prst="rect">
            <a:avLst/>
          </a:prstGeom>
        </p:spPr>
      </p:pic>
      <p:sp>
        <p:nvSpPr>
          <p:cNvPr id="6" name="Triángulo rectángulo 5">
            <a:extLst>
              <a:ext uri="{FF2B5EF4-FFF2-40B4-BE49-F238E27FC236}">
                <a16:creationId xmlns:a16="http://schemas.microsoft.com/office/drawing/2014/main" id="{793CD1AD-7015-E1A2-426C-18A5D5E2F09A}"/>
              </a:ext>
            </a:extLst>
          </p:cNvPr>
          <p:cNvSpPr/>
          <p:nvPr/>
        </p:nvSpPr>
        <p:spPr>
          <a:xfrm>
            <a:off x="2184183" y="5010718"/>
            <a:ext cx="237625" cy="249946"/>
          </a:xfrm>
          <a:custGeom>
            <a:avLst/>
            <a:gdLst>
              <a:gd name="connsiteX0" fmla="*/ 0 w 284480"/>
              <a:gd name="connsiteY0" fmla="*/ 264160 h 264160"/>
              <a:gd name="connsiteX1" fmla="*/ 0 w 284480"/>
              <a:gd name="connsiteY1" fmla="*/ 0 h 264160"/>
              <a:gd name="connsiteX2" fmla="*/ 284480 w 284480"/>
              <a:gd name="connsiteY2" fmla="*/ 264160 h 264160"/>
              <a:gd name="connsiteX3" fmla="*/ 0 w 284480"/>
              <a:gd name="connsiteY3" fmla="*/ 264160 h 264160"/>
              <a:gd name="connsiteX0" fmla="*/ 0 w 284480"/>
              <a:gd name="connsiteY0" fmla="*/ 330200 h 330200"/>
              <a:gd name="connsiteX1" fmla="*/ 116840 w 284480"/>
              <a:gd name="connsiteY1" fmla="*/ 0 h 330200"/>
              <a:gd name="connsiteX2" fmla="*/ 284480 w 284480"/>
              <a:gd name="connsiteY2" fmla="*/ 330200 h 330200"/>
              <a:gd name="connsiteX3" fmla="*/ 0 w 284480"/>
              <a:gd name="connsiteY3" fmla="*/ 330200 h 330200"/>
              <a:gd name="connsiteX0" fmla="*/ 0 w 269240"/>
              <a:gd name="connsiteY0" fmla="*/ 330200 h 330200"/>
              <a:gd name="connsiteX1" fmla="*/ 116840 w 269240"/>
              <a:gd name="connsiteY1" fmla="*/ 0 h 330200"/>
              <a:gd name="connsiteX2" fmla="*/ 269240 w 269240"/>
              <a:gd name="connsiteY2" fmla="*/ 228600 h 330200"/>
              <a:gd name="connsiteX3" fmla="*/ 0 w 269240"/>
              <a:gd name="connsiteY3" fmla="*/ 330200 h 330200"/>
              <a:gd name="connsiteX0" fmla="*/ 0 w 269240"/>
              <a:gd name="connsiteY0" fmla="*/ 330200 h 330200"/>
              <a:gd name="connsiteX1" fmla="*/ 116840 w 269240"/>
              <a:gd name="connsiteY1" fmla="*/ 0 h 330200"/>
              <a:gd name="connsiteX2" fmla="*/ 269240 w 269240"/>
              <a:gd name="connsiteY2" fmla="*/ 264160 h 330200"/>
              <a:gd name="connsiteX3" fmla="*/ 0 w 269240"/>
              <a:gd name="connsiteY3" fmla="*/ 330200 h 330200"/>
              <a:gd name="connsiteX0" fmla="*/ 0 w 269240"/>
              <a:gd name="connsiteY0" fmla="*/ 249946 h 249946"/>
              <a:gd name="connsiteX1" fmla="*/ 160614 w 269240"/>
              <a:gd name="connsiteY1" fmla="*/ 0 h 249946"/>
              <a:gd name="connsiteX2" fmla="*/ 269240 w 269240"/>
              <a:gd name="connsiteY2" fmla="*/ 183906 h 249946"/>
              <a:gd name="connsiteX3" fmla="*/ 0 w 269240"/>
              <a:gd name="connsiteY3" fmla="*/ 249946 h 249946"/>
              <a:gd name="connsiteX0" fmla="*/ 0 w 237625"/>
              <a:gd name="connsiteY0" fmla="*/ 249946 h 249946"/>
              <a:gd name="connsiteX1" fmla="*/ 160614 w 237625"/>
              <a:gd name="connsiteY1" fmla="*/ 0 h 249946"/>
              <a:gd name="connsiteX2" fmla="*/ 237625 w 237625"/>
              <a:gd name="connsiteY2" fmla="*/ 132836 h 249946"/>
              <a:gd name="connsiteX3" fmla="*/ 0 w 237625"/>
              <a:gd name="connsiteY3" fmla="*/ 249946 h 249946"/>
            </a:gdLst>
            <a:ahLst/>
            <a:cxnLst>
              <a:cxn ang="0">
                <a:pos x="connsiteX0" y="connsiteY0"/>
              </a:cxn>
              <a:cxn ang="0">
                <a:pos x="connsiteX1" y="connsiteY1"/>
              </a:cxn>
              <a:cxn ang="0">
                <a:pos x="connsiteX2" y="connsiteY2"/>
              </a:cxn>
              <a:cxn ang="0">
                <a:pos x="connsiteX3" y="connsiteY3"/>
              </a:cxn>
            </a:cxnLst>
            <a:rect l="l" t="t" r="r" b="b"/>
            <a:pathLst>
              <a:path w="237625" h="249946">
                <a:moveTo>
                  <a:pt x="0" y="249946"/>
                </a:moveTo>
                <a:lnTo>
                  <a:pt x="160614" y="0"/>
                </a:lnTo>
                <a:lnTo>
                  <a:pt x="237625" y="132836"/>
                </a:lnTo>
                <a:lnTo>
                  <a:pt x="0" y="249946"/>
                </a:lnTo>
                <a:close/>
              </a:path>
            </a:pathLst>
          </a:custGeom>
          <a:solidFill>
            <a:srgbClr val="FFD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Triángulo rectángulo 5">
            <a:extLst>
              <a:ext uri="{FF2B5EF4-FFF2-40B4-BE49-F238E27FC236}">
                <a16:creationId xmlns:a16="http://schemas.microsoft.com/office/drawing/2014/main" id="{81A81D34-F488-BA72-DD60-8B4FE52D6369}"/>
              </a:ext>
            </a:extLst>
          </p:cNvPr>
          <p:cNvSpPr/>
          <p:nvPr/>
        </p:nvSpPr>
        <p:spPr>
          <a:xfrm>
            <a:off x="9752451" y="5001267"/>
            <a:ext cx="211634" cy="181425"/>
          </a:xfrm>
          <a:custGeom>
            <a:avLst/>
            <a:gdLst>
              <a:gd name="connsiteX0" fmla="*/ 0 w 284480"/>
              <a:gd name="connsiteY0" fmla="*/ 264160 h 264160"/>
              <a:gd name="connsiteX1" fmla="*/ 0 w 284480"/>
              <a:gd name="connsiteY1" fmla="*/ 0 h 264160"/>
              <a:gd name="connsiteX2" fmla="*/ 284480 w 284480"/>
              <a:gd name="connsiteY2" fmla="*/ 264160 h 264160"/>
              <a:gd name="connsiteX3" fmla="*/ 0 w 284480"/>
              <a:gd name="connsiteY3" fmla="*/ 264160 h 264160"/>
              <a:gd name="connsiteX0" fmla="*/ 0 w 284480"/>
              <a:gd name="connsiteY0" fmla="*/ 330200 h 330200"/>
              <a:gd name="connsiteX1" fmla="*/ 116840 w 284480"/>
              <a:gd name="connsiteY1" fmla="*/ 0 h 330200"/>
              <a:gd name="connsiteX2" fmla="*/ 284480 w 284480"/>
              <a:gd name="connsiteY2" fmla="*/ 330200 h 330200"/>
              <a:gd name="connsiteX3" fmla="*/ 0 w 284480"/>
              <a:gd name="connsiteY3" fmla="*/ 330200 h 330200"/>
              <a:gd name="connsiteX0" fmla="*/ 0 w 269240"/>
              <a:gd name="connsiteY0" fmla="*/ 330200 h 330200"/>
              <a:gd name="connsiteX1" fmla="*/ 116840 w 269240"/>
              <a:gd name="connsiteY1" fmla="*/ 0 h 330200"/>
              <a:gd name="connsiteX2" fmla="*/ 269240 w 269240"/>
              <a:gd name="connsiteY2" fmla="*/ 228600 h 330200"/>
              <a:gd name="connsiteX3" fmla="*/ 0 w 269240"/>
              <a:gd name="connsiteY3" fmla="*/ 330200 h 330200"/>
              <a:gd name="connsiteX0" fmla="*/ 0 w 269240"/>
              <a:gd name="connsiteY0" fmla="*/ 330200 h 330200"/>
              <a:gd name="connsiteX1" fmla="*/ 116840 w 269240"/>
              <a:gd name="connsiteY1" fmla="*/ 0 h 330200"/>
              <a:gd name="connsiteX2" fmla="*/ 269240 w 269240"/>
              <a:gd name="connsiteY2" fmla="*/ 264160 h 330200"/>
              <a:gd name="connsiteX3" fmla="*/ 0 w 269240"/>
              <a:gd name="connsiteY3" fmla="*/ 330200 h 330200"/>
              <a:gd name="connsiteX0" fmla="*/ 0 w 269240"/>
              <a:gd name="connsiteY0" fmla="*/ 249946 h 249946"/>
              <a:gd name="connsiteX1" fmla="*/ 160614 w 269240"/>
              <a:gd name="connsiteY1" fmla="*/ 0 h 249946"/>
              <a:gd name="connsiteX2" fmla="*/ 269240 w 269240"/>
              <a:gd name="connsiteY2" fmla="*/ 183906 h 249946"/>
              <a:gd name="connsiteX3" fmla="*/ 0 w 269240"/>
              <a:gd name="connsiteY3" fmla="*/ 249946 h 249946"/>
              <a:gd name="connsiteX0" fmla="*/ 0 w 237625"/>
              <a:gd name="connsiteY0" fmla="*/ 249946 h 249946"/>
              <a:gd name="connsiteX1" fmla="*/ 160614 w 237625"/>
              <a:gd name="connsiteY1" fmla="*/ 0 h 249946"/>
              <a:gd name="connsiteX2" fmla="*/ 237625 w 237625"/>
              <a:gd name="connsiteY2" fmla="*/ 132836 h 249946"/>
              <a:gd name="connsiteX3" fmla="*/ 0 w 237625"/>
              <a:gd name="connsiteY3" fmla="*/ 249946 h 249946"/>
              <a:gd name="connsiteX0" fmla="*/ 0 w 237625"/>
              <a:gd name="connsiteY0" fmla="*/ 231043 h 231043"/>
              <a:gd name="connsiteX1" fmla="*/ 122810 w 237625"/>
              <a:gd name="connsiteY1" fmla="*/ 0 h 231043"/>
              <a:gd name="connsiteX2" fmla="*/ 237625 w 237625"/>
              <a:gd name="connsiteY2" fmla="*/ 113933 h 231043"/>
              <a:gd name="connsiteX3" fmla="*/ 0 w 237625"/>
              <a:gd name="connsiteY3" fmla="*/ 231043 h 231043"/>
              <a:gd name="connsiteX0" fmla="*/ 0 w 211634"/>
              <a:gd name="connsiteY0" fmla="*/ 181425 h 181425"/>
              <a:gd name="connsiteX1" fmla="*/ 96819 w 211634"/>
              <a:gd name="connsiteY1" fmla="*/ 0 h 181425"/>
              <a:gd name="connsiteX2" fmla="*/ 211634 w 211634"/>
              <a:gd name="connsiteY2" fmla="*/ 113933 h 181425"/>
              <a:gd name="connsiteX3" fmla="*/ 0 w 211634"/>
              <a:gd name="connsiteY3" fmla="*/ 181425 h 181425"/>
            </a:gdLst>
            <a:ahLst/>
            <a:cxnLst>
              <a:cxn ang="0">
                <a:pos x="connsiteX0" y="connsiteY0"/>
              </a:cxn>
              <a:cxn ang="0">
                <a:pos x="connsiteX1" y="connsiteY1"/>
              </a:cxn>
              <a:cxn ang="0">
                <a:pos x="connsiteX2" y="connsiteY2"/>
              </a:cxn>
              <a:cxn ang="0">
                <a:pos x="connsiteX3" y="connsiteY3"/>
              </a:cxn>
            </a:cxnLst>
            <a:rect l="l" t="t" r="r" b="b"/>
            <a:pathLst>
              <a:path w="211634" h="181425">
                <a:moveTo>
                  <a:pt x="0" y="181425"/>
                </a:moveTo>
                <a:lnTo>
                  <a:pt x="96819" y="0"/>
                </a:lnTo>
                <a:lnTo>
                  <a:pt x="211634" y="113933"/>
                </a:lnTo>
                <a:lnTo>
                  <a:pt x="0" y="181425"/>
                </a:lnTo>
                <a:close/>
              </a:path>
            </a:pathLst>
          </a:custGeom>
          <a:solidFill>
            <a:srgbClr val="FFD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p>
        </p:txBody>
      </p:sp>
      <p:pic>
        <p:nvPicPr>
          <p:cNvPr id="3" name="Un enigma entre naranjos_Fx_Web">
            <a:hlinkClick r:id="" action="ppaction://media"/>
            <a:extLst>
              <a:ext uri="{FF2B5EF4-FFF2-40B4-BE49-F238E27FC236}">
                <a16:creationId xmlns:a16="http://schemas.microsoft.com/office/drawing/2014/main" id="{9E05BDAC-E266-7333-943D-A2B490F2D3A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42296" y="899077"/>
            <a:ext cx="7464313" cy="4198676"/>
          </a:xfrm>
          <a:prstGeom prst="rect">
            <a:avLst/>
          </a:prstGeom>
        </p:spPr>
      </p:pic>
      <p:pic>
        <p:nvPicPr>
          <p:cNvPr id="9" name="Imagen 8">
            <a:extLst>
              <a:ext uri="{FF2B5EF4-FFF2-40B4-BE49-F238E27FC236}">
                <a16:creationId xmlns:a16="http://schemas.microsoft.com/office/drawing/2014/main" id="{3D8B3E96-C061-688A-71A7-FCD66F4ACCF3}"/>
              </a:ext>
            </a:extLst>
          </p:cNvPr>
          <p:cNvPicPr>
            <a:picLocks noChangeAspect="1"/>
          </p:cNvPicPr>
          <p:nvPr/>
        </p:nvPicPr>
        <p:blipFill rotWithShape="1">
          <a:blip r:embed="rId9"/>
          <a:srcRect b="5549"/>
          <a:stretch/>
        </p:blipFill>
        <p:spPr>
          <a:xfrm>
            <a:off x="2342296" y="899077"/>
            <a:ext cx="7464313" cy="4198676"/>
          </a:xfrm>
          <a:prstGeom prst="rect">
            <a:avLst/>
          </a:prstGeom>
        </p:spPr>
      </p:pic>
    </p:spTree>
    <p:extLst>
      <p:ext uri="{BB962C8B-B14F-4D97-AF65-F5344CB8AC3E}">
        <p14:creationId xmlns:p14="http://schemas.microsoft.com/office/powerpoint/2010/main" val="1525006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3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6CBA850-5C63-FE1D-42C9-A9C695221BBC}"/>
              </a:ext>
            </a:extLst>
          </p:cNvPr>
          <p:cNvSpPr/>
          <p:nvPr/>
        </p:nvSpPr>
        <p:spPr>
          <a:xfrm>
            <a:off x="-519953" y="6096000"/>
            <a:ext cx="13195696" cy="1205890"/>
          </a:xfrm>
          <a:prstGeom prst="rect">
            <a:avLst/>
          </a:prstGeom>
          <a:solidFill>
            <a:srgbClr val="325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Interfaz de usuario gráfica&#10;&#10;Descripción generada automáticamente">
            <a:extLst>
              <a:ext uri="{FF2B5EF4-FFF2-40B4-BE49-F238E27FC236}">
                <a16:creationId xmlns:a16="http://schemas.microsoft.com/office/drawing/2014/main" id="{2482C1E2-2CB4-2C5E-630F-645724B72226}"/>
              </a:ext>
            </a:extLst>
          </p:cNvPr>
          <p:cNvPicPr>
            <a:picLocks noChangeAspect="1"/>
          </p:cNvPicPr>
          <p:nvPr/>
        </p:nvPicPr>
        <p:blipFill rotWithShape="1">
          <a:blip r:embed="rId3">
            <a:extLst>
              <a:ext uri="{28A0092B-C50C-407E-A947-70E740481C1C}">
                <a14:useLocalDpi xmlns:a14="http://schemas.microsoft.com/office/drawing/2010/main" val="0"/>
              </a:ext>
            </a:extLst>
          </a:blip>
          <a:srcRect l="522" t="8359" r="2426" b="-6148"/>
          <a:stretch/>
        </p:blipFill>
        <p:spPr>
          <a:xfrm>
            <a:off x="1" y="1"/>
            <a:ext cx="12192000" cy="6909178"/>
          </a:xfrm>
          <a:prstGeom prst="rect">
            <a:avLst/>
          </a:prstGeom>
        </p:spPr>
      </p:pic>
      <p:pic>
        <p:nvPicPr>
          <p:cNvPr id="7" name="Imagen 6" descr="Una caricatura de una persona&#10;&#10;Descripción generada automáticamente con confianza media">
            <a:extLst>
              <a:ext uri="{FF2B5EF4-FFF2-40B4-BE49-F238E27FC236}">
                <a16:creationId xmlns:a16="http://schemas.microsoft.com/office/drawing/2014/main" id="{774B4B19-E2B9-9FAB-8204-4ADD97CFC200}"/>
              </a:ext>
            </a:extLst>
          </p:cNvPr>
          <p:cNvPicPr>
            <a:picLocks noChangeAspect="1"/>
          </p:cNvPicPr>
          <p:nvPr/>
        </p:nvPicPr>
        <p:blipFill rotWithShape="1">
          <a:blip r:embed="rId4">
            <a:extLst>
              <a:ext uri="{28A0092B-C50C-407E-A947-70E740481C1C}">
                <a14:useLocalDpi xmlns:a14="http://schemas.microsoft.com/office/drawing/2010/main" val="0"/>
              </a:ext>
            </a:extLst>
          </a:blip>
          <a:srcRect l="68086"/>
          <a:stretch/>
        </p:blipFill>
        <p:spPr>
          <a:xfrm>
            <a:off x="14586665" y="1878676"/>
            <a:ext cx="2718210" cy="4790354"/>
          </a:xfrm>
          <a:prstGeom prst="rect">
            <a:avLst/>
          </a:prstGeom>
        </p:spPr>
      </p:pic>
      <p:pic>
        <p:nvPicPr>
          <p:cNvPr id="9" name="Imagen 8" descr="Una caricatura de una persona&#10;&#10;Descripción generada automáticamente con confianza media">
            <a:extLst>
              <a:ext uri="{FF2B5EF4-FFF2-40B4-BE49-F238E27FC236}">
                <a16:creationId xmlns:a16="http://schemas.microsoft.com/office/drawing/2014/main" id="{1452475F-DC16-2391-4296-66FA98E8E2A5}"/>
              </a:ext>
            </a:extLst>
          </p:cNvPr>
          <p:cNvPicPr>
            <a:picLocks noChangeAspect="1"/>
          </p:cNvPicPr>
          <p:nvPr/>
        </p:nvPicPr>
        <p:blipFill rotWithShape="1">
          <a:blip r:embed="rId4">
            <a:extLst>
              <a:ext uri="{28A0092B-C50C-407E-A947-70E740481C1C}">
                <a14:useLocalDpi xmlns:a14="http://schemas.microsoft.com/office/drawing/2010/main" val="0"/>
              </a:ext>
            </a:extLst>
          </a:blip>
          <a:srcRect l="7768" t="9912" r="42593" b="50000"/>
          <a:stretch/>
        </p:blipFill>
        <p:spPr>
          <a:xfrm>
            <a:off x="12231135" y="4491428"/>
            <a:ext cx="2718210" cy="1234652"/>
          </a:xfrm>
          <a:prstGeom prst="rect">
            <a:avLst/>
          </a:prstGeom>
        </p:spPr>
      </p:pic>
      <p:pic>
        <p:nvPicPr>
          <p:cNvPr id="5" name="Imagen 4" descr="Una caricatura de una persona&#10;&#10;Descripción generada automáticamente con confianza media">
            <a:extLst>
              <a:ext uri="{FF2B5EF4-FFF2-40B4-BE49-F238E27FC236}">
                <a16:creationId xmlns:a16="http://schemas.microsoft.com/office/drawing/2014/main" id="{79810F44-5172-F943-4FEE-2A4E2ACBE624}"/>
              </a:ext>
            </a:extLst>
          </p:cNvPr>
          <p:cNvPicPr>
            <a:picLocks noChangeAspect="1"/>
          </p:cNvPicPr>
          <p:nvPr/>
        </p:nvPicPr>
        <p:blipFill rotWithShape="1">
          <a:blip r:embed="rId4">
            <a:extLst>
              <a:ext uri="{28A0092B-C50C-407E-A947-70E740481C1C}">
                <a14:useLocalDpi xmlns:a14="http://schemas.microsoft.com/office/drawing/2010/main" val="0"/>
              </a:ext>
            </a:extLst>
          </a:blip>
          <a:srcRect l="29991" t="46344" r="33791"/>
          <a:stretch/>
        </p:blipFill>
        <p:spPr>
          <a:xfrm>
            <a:off x="12309091" y="4098717"/>
            <a:ext cx="3084862" cy="2570313"/>
          </a:xfrm>
          <a:prstGeom prst="rect">
            <a:avLst/>
          </a:prstGeom>
        </p:spPr>
      </p:pic>
      <p:pic>
        <p:nvPicPr>
          <p:cNvPr id="6" name="Imagen 5">
            <a:extLst>
              <a:ext uri="{FF2B5EF4-FFF2-40B4-BE49-F238E27FC236}">
                <a16:creationId xmlns:a16="http://schemas.microsoft.com/office/drawing/2014/main" id="{5701DC6B-0C71-1CC9-7A23-630EF509B5F0}"/>
              </a:ext>
            </a:extLst>
          </p:cNvPr>
          <p:cNvPicPr>
            <a:picLocks noChangeAspect="1"/>
          </p:cNvPicPr>
          <p:nvPr/>
        </p:nvPicPr>
        <p:blipFill rotWithShape="1">
          <a:blip r:embed="rId5">
            <a:extLst>
              <a:ext uri="{28A0092B-C50C-407E-A947-70E740481C1C}">
                <a14:useLocalDpi xmlns:a14="http://schemas.microsoft.com/office/drawing/2010/main" val="0"/>
              </a:ext>
            </a:extLst>
          </a:blip>
          <a:srcRect l="1819" t="9956" r="40008" b="71995"/>
          <a:stretch/>
        </p:blipFill>
        <p:spPr>
          <a:xfrm>
            <a:off x="7063873" y="452444"/>
            <a:ext cx="5186856" cy="1137697"/>
          </a:xfrm>
          <a:prstGeom prst="rect">
            <a:avLst/>
          </a:prstGeom>
        </p:spPr>
      </p:pic>
    </p:spTree>
    <p:extLst>
      <p:ext uri="{BB962C8B-B14F-4D97-AF65-F5344CB8AC3E}">
        <p14:creationId xmlns:p14="http://schemas.microsoft.com/office/powerpoint/2010/main" val="204279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350563EE-317F-89D0-41A0-D79519FDE3E5}"/>
              </a:ext>
            </a:extLst>
          </p:cNvPr>
          <p:cNvSpPr/>
          <p:nvPr/>
        </p:nvSpPr>
        <p:spPr>
          <a:xfrm>
            <a:off x="-519953" y="6096000"/>
            <a:ext cx="13195696" cy="1205890"/>
          </a:xfrm>
          <a:prstGeom prst="rect">
            <a:avLst/>
          </a:prstGeom>
          <a:solidFill>
            <a:srgbClr val="325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n 20" descr="Imagen que contiene Interfaz de usuario gráfica&#10;&#10;Descripción generada automáticamente">
            <a:extLst>
              <a:ext uri="{FF2B5EF4-FFF2-40B4-BE49-F238E27FC236}">
                <a16:creationId xmlns:a16="http://schemas.microsoft.com/office/drawing/2014/main" id="{963BB65C-B827-58E8-A2A3-4814DF4CD590}"/>
              </a:ext>
            </a:extLst>
          </p:cNvPr>
          <p:cNvPicPr>
            <a:picLocks noChangeAspect="1"/>
          </p:cNvPicPr>
          <p:nvPr/>
        </p:nvPicPr>
        <p:blipFill rotWithShape="1">
          <a:blip r:embed="rId3">
            <a:extLst>
              <a:ext uri="{28A0092B-C50C-407E-A947-70E740481C1C}">
                <a14:useLocalDpi xmlns:a14="http://schemas.microsoft.com/office/drawing/2010/main" val="0"/>
              </a:ext>
            </a:extLst>
          </a:blip>
          <a:srcRect l="522" t="8359" r="2426" b="-6148"/>
          <a:stretch/>
        </p:blipFill>
        <p:spPr>
          <a:xfrm>
            <a:off x="1" y="1"/>
            <a:ext cx="12192000" cy="6909178"/>
          </a:xfrm>
          <a:prstGeom prst="rect">
            <a:avLst/>
          </a:prstGeom>
        </p:spPr>
      </p:pic>
      <p:pic>
        <p:nvPicPr>
          <p:cNvPr id="7" name="Imagen 6" descr="Una caricatura de una persona&#10;&#10;Descripción generada automáticamente con confianza media">
            <a:extLst>
              <a:ext uri="{FF2B5EF4-FFF2-40B4-BE49-F238E27FC236}">
                <a16:creationId xmlns:a16="http://schemas.microsoft.com/office/drawing/2014/main" id="{774B4B19-E2B9-9FAB-8204-4ADD97CFC200}"/>
              </a:ext>
            </a:extLst>
          </p:cNvPr>
          <p:cNvPicPr>
            <a:picLocks noChangeAspect="1"/>
          </p:cNvPicPr>
          <p:nvPr/>
        </p:nvPicPr>
        <p:blipFill rotWithShape="1">
          <a:blip r:embed="rId4">
            <a:extLst>
              <a:ext uri="{28A0092B-C50C-407E-A947-70E740481C1C}">
                <a14:useLocalDpi xmlns:a14="http://schemas.microsoft.com/office/drawing/2010/main" val="0"/>
              </a:ext>
            </a:extLst>
          </a:blip>
          <a:srcRect l="68086"/>
          <a:stretch/>
        </p:blipFill>
        <p:spPr>
          <a:xfrm>
            <a:off x="9110762" y="1878676"/>
            <a:ext cx="2718210" cy="4790354"/>
          </a:xfrm>
          <a:prstGeom prst="rect">
            <a:avLst/>
          </a:prstGeom>
        </p:spPr>
      </p:pic>
      <p:pic>
        <p:nvPicPr>
          <p:cNvPr id="9" name="Imagen 8" descr="Una caricatura de una persona&#10;&#10;Descripción generada automáticamente con confianza media">
            <a:extLst>
              <a:ext uri="{FF2B5EF4-FFF2-40B4-BE49-F238E27FC236}">
                <a16:creationId xmlns:a16="http://schemas.microsoft.com/office/drawing/2014/main" id="{1452475F-DC16-2391-4296-66FA98E8E2A5}"/>
              </a:ext>
            </a:extLst>
          </p:cNvPr>
          <p:cNvPicPr>
            <a:picLocks noChangeAspect="1"/>
          </p:cNvPicPr>
          <p:nvPr/>
        </p:nvPicPr>
        <p:blipFill rotWithShape="1">
          <a:blip r:embed="rId4">
            <a:extLst>
              <a:ext uri="{28A0092B-C50C-407E-A947-70E740481C1C}">
                <a14:useLocalDpi xmlns:a14="http://schemas.microsoft.com/office/drawing/2010/main" val="0"/>
              </a:ext>
            </a:extLst>
          </a:blip>
          <a:srcRect l="7768" t="9912" r="42593" b="50000"/>
          <a:stretch/>
        </p:blipFill>
        <p:spPr>
          <a:xfrm>
            <a:off x="6865535" y="4491428"/>
            <a:ext cx="2718210" cy="1234652"/>
          </a:xfrm>
          <a:prstGeom prst="rect">
            <a:avLst/>
          </a:prstGeom>
        </p:spPr>
      </p:pic>
      <p:pic>
        <p:nvPicPr>
          <p:cNvPr id="8" name="Imagen 7" descr="Imagen que contiene flor, cuarto&#10;&#10;Descripción generada automáticamente">
            <a:extLst>
              <a:ext uri="{FF2B5EF4-FFF2-40B4-BE49-F238E27FC236}">
                <a16:creationId xmlns:a16="http://schemas.microsoft.com/office/drawing/2014/main" id="{0D381436-0D3C-C252-F548-B5F1243644BB}"/>
              </a:ext>
            </a:extLst>
          </p:cNvPr>
          <p:cNvPicPr>
            <a:picLocks noChangeAspect="1"/>
          </p:cNvPicPr>
          <p:nvPr/>
        </p:nvPicPr>
        <p:blipFill rotWithShape="1">
          <a:blip r:embed="rId5">
            <a:extLst>
              <a:ext uri="{28A0092B-C50C-407E-A947-70E740481C1C}">
                <a14:useLocalDpi xmlns:a14="http://schemas.microsoft.com/office/drawing/2010/main" val="0"/>
              </a:ext>
            </a:extLst>
          </a:blip>
          <a:srcRect l="8756" t="50089" r="64928"/>
          <a:stretch/>
        </p:blipFill>
        <p:spPr>
          <a:xfrm>
            <a:off x="8503775" y="3983477"/>
            <a:ext cx="904982" cy="965363"/>
          </a:xfrm>
          <a:prstGeom prst="rect">
            <a:avLst/>
          </a:prstGeom>
        </p:spPr>
      </p:pic>
      <p:pic>
        <p:nvPicPr>
          <p:cNvPr id="10" name="Imagen 9" descr="Imagen que contiene flor, cuarto&#10;&#10;Descripción generada automáticamente">
            <a:extLst>
              <a:ext uri="{FF2B5EF4-FFF2-40B4-BE49-F238E27FC236}">
                <a16:creationId xmlns:a16="http://schemas.microsoft.com/office/drawing/2014/main" id="{D8D0CEC4-2696-AA33-AF15-0C2047124F0E}"/>
              </a:ext>
            </a:extLst>
          </p:cNvPr>
          <p:cNvPicPr>
            <a:picLocks noChangeAspect="1"/>
          </p:cNvPicPr>
          <p:nvPr/>
        </p:nvPicPr>
        <p:blipFill rotWithShape="1">
          <a:blip r:embed="rId5">
            <a:extLst>
              <a:ext uri="{28A0092B-C50C-407E-A947-70E740481C1C}">
                <a14:useLocalDpi xmlns:a14="http://schemas.microsoft.com/office/drawing/2010/main" val="0"/>
              </a:ext>
            </a:extLst>
          </a:blip>
          <a:srcRect l="6059" t="3446" r="64930" b="52865"/>
          <a:stretch/>
        </p:blipFill>
        <p:spPr>
          <a:xfrm>
            <a:off x="7721399" y="4050630"/>
            <a:ext cx="845126" cy="715817"/>
          </a:xfrm>
          <a:prstGeom prst="rect">
            <a:avLst/>
          </a:prstGeom>
        </p:spPr>
      </p:pic>
      <p:pic>
        <p:nvPicPr>
          <p:cNvPr id="6" name="Imagen 5" descr="Imagen que contiene flor, cuarto&#10;&#10;Descripción generada automáticamente">
            <a:extLst>
              <a:ext uri="{FF2B5EF4-FFF2-40B4-BE49-F238E27FC236}">
                <a16:creationId xmlns:a16="http://schemas.microsoft.com/office/drawing/2014/main" id="{703691BD-8EEB-B187-C53B-A6ACB58CA030}"/>
              </a:ext>
            </a:extLst>
          </p:cNvPr>
          <p:cNvPicPr>
            <a:picLocks noChangeAspect="1"/>
          </p:cNvPicPr>
          <p:nvPr/>
        </p:nvPicPr>
        <p:blipFill rotWithShape="1">
          <a:blip r:embed="rId5">
            <a:extLst>
              <a:ext uri="{28A0092B-C50C-407E-A947-70E740481C1C}">
                <a14:useLocalDpi xmlns:a14="http://schemas.microsoft.com/office/drawing/2010/main" val="0"/>
              </a:ext>
            </a:extLst>
          </a:blip>
          <a:srcRect l="41207" t="-786" r="12505" b="41996"/>
          <a:stretch/>
        </p:blipFill>
        <p:spPr>
          <a:xfrm>
            <a:off x="6918037" y="4098717"/>
            <a:ext cx="1348418" cy="963233"/>
          </a:xfrm>
          <a:prstGeom prst="rect">
            <a:avLst/>
          </a:prstGeom>
        </p:spPr>
      </p:pic>
      <p:pic>
        <p:nvPicPr>
          <p:cNvPr id="4" name="Imagen 3" descr="Imagen que contiene flor, cuarto&#10;&#10;Descripción generada automáticamente">
            <a:extLst>
              <a:ext uri="{FF2B5EF4-FFF2-40B4-BE49-F238E27FC236}">
                <a16:creationId xmlns:a16="http://schemas.microsoft.com/office/drawing/2014/main" id="{CA731CA8-B2EC-B1DF-423E-46CE3A3CA6C1}"/>
              </a:ext>
            </a:extLst>
          </p:cNvPr>
          <p:cNvPicPr>
            <a:picLocks noChangeAspect="1"/>
          </p:cNvPicPr>
          <p:nvPr/>
        </p:nvPicPr>
        <p:blipFill rotWithShape="1">
          <a:blip r:embed="rId5">
            <a:extLst>
              <a:ext uri="{28A0092B-C50C-407E-A947-70E740481C1C}">
                <a14:useLocalDpi xmlns:a14="http://schemas.microsoft.com/office/drawing/2010/main" val="0"/>
              </a:ext>
            </a:extLst>
          </a:blip>
          <a:srcRect l="50603" t="57213" r="9447"/>
          <a:stretch/>
        </p:blipFill>
        <p:spPr>
          <a:xfrm>
            <a:off x="7993082" y="4290418"/>
            <a:ext cx="1455526" cy="876778"/>
          </a:xfrm>
          <a:prstGeom prst="rect">
            <a:avLst/>
          </a:prstGeom>
        </p:spPr>
      </p:pic>
      <p:pic>
        <p:nvPicPr>
          <p:cNvPr id="5" name="Imagen 4" descr="Una caricatura de una persona&#10;&#10;Descripción generada automáticamente con confianza media">
            <a:extLst>
              <a:ext uri="{FF2B5EF4-FFF2-40B4-BE49-F238E27FC236}">
                <a16:creationId xmlns:a16="http://schemas.microsoft.com/office/drawing/2014/main" id="{79810F44-5172-F943-4FEE-2A4E2ACBE624}"/>
              </a:ext>
            </a:extLst>
          </p:cNvPr>
          <p:cNvPicPr>
            <a:picLocks noChangeAspect="1"/>
          </p:cNvPicPr>
          <p:nvPr/>
        </p:nvPicPr>
        <p:blipFill rotWithShape="1">
          <a:blip r:embed="rId4">
            <a:extLst>
              <a:ext uri="{28A0092B-C50C-407E-A947-70E740481C1C}">
                <a14:useLocalDpi xmlns:a14="http://schemas.microsoft.com/office/drawing/2010/main" val="0"/>
              </a:ext>
            </a:extLst>
          </a:blip>
          <a:srcRect l="29991" t="46344" r="33791"/>
          <a:stretch/>
        </p:blipFill>
        <p:spPr>
          <a:xfrm>
            <a:off x="6839316" y="4098717"/>
            <a:ext cx="3084862" cy="2570313"/>
          </a:xfrm>
          <a:prstGeom prst="rect">
            <a:avLst/>
          </a:prstGeom>
        </p:spPr>
      </p:pic>
      <p:sp>
        <p:nvSpPr>
          <p:cNvPr id="16" name="Botón de acción: ir hacia delante o siguiente 15">
            <a:hlinkClick r:id="" action="ppaction://noaction" highlightClick="1">
              <a:snd r:embed="rId6" name="chimes.wav"/>
            </a:hlinkClick>
            <a:extLst>
              <a:ext uri="{FF2B5EF4-FFF2-40B4-BE49-F238E27FC236}">
                <a16:creationId xmlns:a16="http://schemas.microsoft.com/office/drawing/2014/main" id="{0A037393-7AB9-6B5E-CF27-9C322E93D495}"/>
              </a:ext>
            </a:extLst>
          </p:cNvPr>
          <p:cNvSpPr/>
          <p:nvPr/>
        </p:nvSpPr>
        <p:spPr>
          <a:xfrm>
            <a:off x="590309" y="4688378"/>
            <a:ext cx="1157468" cy="1295733"/>
          </a:xfrm>
          <a:prstGeom prst="actionButtonForwardNex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Botón de acción: ir hacia delante o siguiente 16">
            <a:hlinkClick r:id="" action="ppaction://hlinkshowjump?jump=nextslide" highlightClick="1">
              <a:snd r:embed="rId6" name="chimes.wav"/>
            </a:hlinkClick>
            <a:extLst>
              <a:ext uri="{FF2B5EF4-FFF2-40B4-BE49-F238E27FC236}">
                <a16:creationId xmlns:a16="http://schemas.microsoft.com/office/drawing/2014/main" id="{2F385F88-52D6-9B71-E1B4-AE46D3CC4F90}"/>
              </a:ext>
            </a:extLst>
          </p:cNvPr>
          <p:cNvSpPr/>
          <p:nvPr/>
        </p:nvSpPr>
        <p:spPr>
          <a:xfrm>
            <a:off x="1875099" y="4688378"/>
            <a:ext cx="1053296" cy="1342032"/>
          </a:xfrm>
          <a:prstGeom prst="actionButtonForwardNex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Botón de acción: ir hacia delante o siguiente 17">
            <a:hlinkClick r:id="" action="ppaction://hlinkshowjump?jump=nextslide" highlightClick="1">
              <a:snd r:embed="rId6" name="chimes.wav"/>
            </a:hlinkClick>
            <a:extLst>
              <a:ext uri="{FF2B5EF4-FFF2-40B4-BE49-F238E27FC236}">
                <a16:creationId xmlns:a16="http://schemas.microsoft.com/office/drawing/2014/main" id="{CE68C162-DEAD-F6D6-CE6E-85EB86811B50}"/>
              </a:ext>
            </a:extLst>
          </p:cNvPr>
          <p:cNvSpPr/>
          <p:nvPr/>
        </p:nvSpPr>
        <p:spPr>
          <a:xfrm>
            <a:off x="3055717" y="4688378"/>
            <a:ext cx="1053296" cy="1434630"/>
          </a:xfrm>
          <a:prstGeom prst="actionButtonForwardNex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Botón de acción: ir hacia delante o siguiente 18">
            <a:hlinkClick r:id="" action="ppaction://hlinkshowjump?jump=nextslide" highlightClick="1">
              <a:snd r:embed="rId6" name="chimes.wav"/>
            </a:hlinkClick>
            <a:extLst>
              <a:ext uri="{FF2B5EF4-FFF2-40B4-BE49-F238E27FC236}">
                <a16:creationId xmlns:a16="http://schemas.microsoft.com/office/drawing/2014/main" id="{BB993544-D820-B92C-A8E7-A2EEEB036219}"/>
              </a:ext>
            </a:extLst>
          </p:cNvPr>
          <p:cNvSpPr/>
          <p:nvPr/>
        </p:nvSpPr>
        <p:spPr>
          <a:xfrm>
            <a:off x="4236335" y="4688378"/>
            <a:ext cx="963506" cy="1342032"/>
          </a:xfrm>
          <a:prstGeom prst="actionButtonForwardNex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061D3FB7-3D2E-C786-BBFB-F7DE6A02270D}"/>
              </a:ext>
            </a:extLst>
          </p:cNvPr>
          <p:cNvPicPr>
            <a:picLocks noChangeAspect="1"/>
          </p:cNvPicPr>
          <p:nvPr/>
        </p:nvPicPr>
        <p:blipFill rotWithShape="1">
          <a:blip r:embed="rId7">
            <a:extLst>
              <a:ext uri="{28A0092B-C50C-407E-A947-70E740481C1C}">
                <a14:useLocalDpi xmlns:a14="http://schemas.microsoft.com/office/drawing/2010/main" val="0"/>
              </a:ext>
            </a:extLst>
          </a:blip>
          <a:srcRect l="1819" t="9956" r="40008" b="71995"/>
          <a:stretch/>
        </p:blipFill>
        <p:spPr>
          <a:xfrm>
            <a:off x="7063873" y="452444"/>
            <a:ext cx="5186856" cy="1137697"/>
          </a:xfrm>
          <a:prstGeom prst="rect">
            <a:avLst/>
          </a:prstGeom>
        </p:spPr>
      </p:pic>
    </p:spTree>
    <p:extLst>
      <p:ext uri="{BB962C8B-B14F-4D97-AF65-F5344CB8AC3E}">
        <p14:creationId xmlns:p14="http://schemas.microsoft.com/office/powerpoint/2010/main" val="989981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dibujo de una camioneta&#10;&#10;Descripción generada automáticamente con confianza baja">
            <a:extLst>
              <a:ext uri="{FF2B5EF4-FFF2-40B4-BE49-F238E27FC236}">
                <a16:creationId xmlns:a16="http://schemas.microsoft.com/office/drawing/2014/main" id="{FE84ADDB-D137-4BC9-0469-757523FA3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07" y="-6732"/>
            <a:ext cx="13004313" cy="7314066"/>
          </a:xfrm>
          <a:prstGeom prst="rect">
            <a:avLst/>
          </a:prstGeom>
        </p:spPr>
      </p:pic>
      <p:sp>
        <p:nvSpPr>
          <p:cNvPr id="15" name="Rectángulo 14">
            <a:extLst>
              <a:ext uri="{FF2B5EF4-FFF2-40B4-BE49-F238E27FC236}">
                <a16:creationId xmlns:a16="http://schemas.microsoft.com/office/drawing/2014/main" id="{FB9B6CE2-B102-176B-4031-99EE394F5D78}"/>
              </a:ext>
            </a:extLst>
          </p:cNvPr>
          <p:cNvSpPr/>
          <p:nvPr/>
        </p:nvSpPr>
        <p:spPr>
          <a:xfrm>
            <a:off x="7427249" y="258418"/>
            <a:ext cx="4633156" cy="1485461"/>
          </a:xfrm>
          <a:prstGeom prst="rect">
            <a:avLst/>
          </a:prstGeom>
          <a:solidFill>
            <a:srgbClr val="BFD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ricatura de una persona&#10;&#10;Descripción generada automáticamente con confianza media">
            <a:extLst>
              <a:ext uri="{FF2B5EF4-FFF2-40B4-BE49-F238E27FC236}">
                <a16:creationId xmlns:a16="http://schemas.microsoft.com/office/drawing/2014/main" id="{CDA39419-42EC-EF93-E76B-83D54DADB5AF}"/>
              </a:ext>
            </a:extLst>
          </p:cNvPr>
          <p:cNvPicPr>
            <a:picLocks noChangeAspect="1"/>
          </p:cNvPicPr>
          <p:nvPr/>
        </p:nvPicPr>
        <p:blipFill rotWithShape="1">
          <a:blip r:embed="rId4">
            <a:extLst>
              <a:ext uri="{28A0092B-C50C-407E-A947-70E740481C1C}">
                <a14:useLocalDpi xmlns:a14="http://schemas.microsoft.com/office/drawing/2010/main" val="0"/>
              </a:ext>
            </a:extLst>
          </a:blip>
          <a:srcRect l="70930" t="10301" r="10083"/>
          <a:stretch/>
        </p:blipFill>
        <p:spPr>
          <a:xfrm>
            <a:off x="9951659" y="3148314"/>
            <a:ext cx="1298933" cy="3451268"/>
          </a:xfrm>
          <a:prstGeom prst="rect">
            <a:avLst/>
          </a:prstGeom>
        </p:spPr>
      </p:pic>
      <p:grpSp>
        <p:nvGrpSpPr>
          <p:cNvPr id="17" name="Grupo 16">
            <a:extLst>
              <a:ext uri="{FF2B5EF4-FFF2-40B4-BE49-F238E27FC236}">
                <a16:creationId xmlns:a16="http://schemas.microsoft.com/office/drawing/2014/main" id="{E9DFF429-D496-375A-B8B3-3B5B142854B0}"/>
              </a:ext>
            </a:extLst>
          </p:cNvPr>
          <p:cNvGrpSpPr/>
          <p:nvPr/>
        </p:nvGrpSpPr>
        <p:grpSpPr>
          <a:xfrm>
            <a:off x="2038190" y="1495400"/>
            <a:ext cx="1485461" cy="1485461"/>
            <a:chOff x="1605438" y="1190342"/>
            <a:chExt cx="1485461" cy="1485461"/>
          </a:xfrm>
        </p:grpSpPr>
        <p:sp>
          <p:nvSpPr>
            <p:cNvPr id="7" name="Elipse 6">
              <a:extLst>
                <a:ext uri="{FF2B5EF4-FFF2-40B4-BE49-F238E27FC236}">
                  <a16:creationId xmlns:a16="http://schemas.microsoft.com/office/drawing/2014/main" id="{AED4F093-9196-275A-4351-69A24B9623FB}"/>
                </a:ext>
              </a:extLst>
            </p:cNvPr>
            <p:cNvSpPr/>
            <p:nvPr/>
          </p:nvSpPr>
          <p:spPr>
            <a:xfrm>
              <a:off x="1605438" y="1190342"/>
              <a:ext cx="1485461" cy="1485461"/>
            </a:xfrm>
            <a:prstGeom prst="ellipse">
              <a:avLst/>
            </a:prstGeom>
            <a:solidFill>
              <a:schemeClr val="accent1">
                <a:lumMod val="20000"/>
                <a:lumOff val="80000"/>
              </a:scheme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Una caricatura de una persona&#10;&#10;Descripción generada automáticamente con confianza media">
              <a:extLst>
                <a:ext uri="{FF2B5EF4-FFF2-40B4-BE49-F238E27FC236}">
                  <a16:creationId xmlns:a16="http://schemas.microsoft.com/office/drawing/2014/main" id="{68EDC8B7-80C8-BAD2-3CA7-E948D50280AC}"/>
                </a:ext>
              </a:extLst>
            </p:cNvPr>
            <p:cNvPicPr>
              <a:picLocks noChangeAspect="1"/>
            </p:cNvPicPr>
            <p:nvPr/>
          </p:nvPicPr>
          <p:blipFill rotWithShape="1">
            <a:blip r:embed="rId4">
              <a:extLst>
                <a:ext uri="{28A0092B-C50C-407E-A947-70E740481C1C}">
                  <a14:useLocalDpi xmlns:a14="http://schemas.microsoft.com/office/drawing/2010/main" val="0"/>
                </a:ext>
              </a:extLst>
            </a:blip>
            <a:srcRect l="14278" t="14238" r="73089" b="47557"/>
            <a:stretch/>
          </p:blipFill>
          <p:spPr>
            <a:xfrm>
              <a:off x="1947975" y="1286998"/>
              <a:ext cx="759688" cy="1292148"/>
            </a:xfrm>
            <a:prstGeom prst="rect">
              <a:avLst/>
            </a:prstGeom>
          </p:spPr>
        </p:pic>
      </p:grpSp>
      <p:grpSp>
        <p:nvGrpSpPr>
          <p:cNvPr id="18" name="Grupo 17">
            <a:extLst>
              <a:ext uri="{FF2B5EF4-FFF2-40B4-BE49-F238E27FC236}">
                <a16:creationId xmlns:a16="http://schemas.microsoft.com/office/drawing/2014/main" id="{61DEBE9F-9EBA-4483-909E-2151DA6A0024}"/>
              </a:ext>
            </a:extLst>
          </p:cNvPr>
          <p:cNvGrpSpPr/>
          <p:nvPr/>
        </p:nvGrpSpPr>
        <p:grpSpPr>
          <a:xfrm>
            <a:off x="4069741" y="1495400"/>
            <a:ext cx="1565160" cy="1485461"/>
            <a:chOff x="4154737" y="1190342"/>
            <a:chExt cx="1565160" cy="1485461"/>
          </a:xfrm>
        </p:grpSpPr>
        <p:sp>
          <p:nvSpPr>
            <p:cNvPr id="8" name="Elipse 7">
              <a:extLst>
                <a:ext uri="{FF2B5EF4-FFF2-40B4-BE49-F238E27FC236}">
                  <a16:creationId xmlns:a16="http://schemas.microsoft.com/office/drawing/2014/main" id="{259DDFC4-F973-F878-D792-92F873A5454F}"/>
                </a:ext>
              </a:extLst>
            </p:cNvPr>
            <p:cNvSpPr/>
            <p:nvPr/>
          </p:nvSpPr>
          <p:spPr>
            <a:xfrm>
              <a:off x="4154737" y="1190342"/>
              <a:ext cx="1485461" cy="1485461"/>
            </a:xfrm>
            <a:prstGeom prst="ellipse">
              <a:avLst/>
            </a:prstGeom>
            <a:solidFill>
              <a:schemeClr val="accent1">
                <a:lumMod val="20000"/>
                <a:lumOff val="80000"/>
              </a:scheme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descr="Una caricatura de una persona&#10;&#10;Descripción generada automáticamente con confianza media">
              <a:extLst>
                <a:ext uri="{FF2B5EF4-FFF2-40B4-BE49-F238E27FC236}">
                  <a16:creationId xmlns:a16="http://schemas.microsoft.com/office/drawing/2014/main" id="{EDF28520-111F-FBE6-56B9-CB3B1D42CFB6}"/>
                </a:ext>
              </a:extLst>
            </p:cNvPr>
            <p:cNvPicPr>
              <a:picLocks noChangeAspect="1"/>
            </p:cNvPicPr>
            <p:nvPr/>
          </p:nvPicPr>
          <p:blipFill rotWithShape="1">
            <a:blip r:embed="rId4">
              <a:extLst>
                <a:ext uri="{28A0092B-C50C-407E-A947-70E740481C1C}">
                  <a14:useLocalDpi xmlns:a14="http://schemas.microsoft.com/office/drawing/2010/main" val="0"/>
                </a:ext>
              </a:extLst>
            </a:blip>
            <a:srcRect l="36494" t="14238" r="38660" b="47557"/>
            <a:stretch/>
          </p:blipFill>
          <p:spPr>
            <a:xfrm>
              <a:off x="4225747" y="1383655"/>
              <a:ext cx="1494150" cy="1292148"/>
            </a:xfrm>
            <a:prstGeom prst="rect">
              <a:avLst/>
            </a:prstGeom>
          </p:spPr>
        </p:pic>
      </p:grpSp>
      <p:grpSp>
        <p:nvGrpSpPr>
          <p:cNvPr id="19" name="Grupo 18">
            <a:extLst>
              <a:ext uri="{FF2B5EF4-FFF2-40B4-BE49-F238E27FC236}">
                <a16:creationId xmlns:a16="http://schemas.microsoft.com/office/drawing/2014/main" id="{BC512889-1755-D7F5-F2A4-1D73770FD811}"/>
              </a:ext>
            </a:extLst>
          </p:cNvPr>
          <p:cNvGrpSpPr/>
          <p:nvPr/>
        </p:nvGrpSpPr>
        <p:grpSpPr>
          <a:xfrm>
            <a:off x="6180991" y="1495400"/>
            <a:ext cx="1485461" cy="1485461"/>
            <a:chOff x="5967263" y="1190342"/>
            <a:chExt cx="1485461" cy="1485461"/>
          </a:xfrm>
        </p:grpSpPr>
        <p:sp>
          <p:nvSpPr>
            <p:cNvPr id="9" name="Elipse 8">
              <a:extLst>
                <a:ext uri="{FF2B5EF4-FFF2-40B4-BE49-F238E27FC236}">
                  <a16:creationId xmlns:a16="http://schemas.microsoft.com/office/drawing/2014/main" id="{D46C6984-4341-7514-F16B-0944CCDC7A0F}"/>
                </a:ext>
              </a:extLst>
            </p:cNvPr>
            <p:cNvSpPr/>
            <p:nvPr/>
          </p:nvSpPr>
          <p:spPr>
            <a:xfrm>
              <a:off x="5967263" y="1190342"/>
              <a:ext cx="1485461" cy="1485461"/>
            </a:xfrm>
            <a:prstGeom prst="ellipse">
              <a:avLst/>
            </a:prstGeom>
            <a:solidFill>
              <a:schemeClr val="accent1">
                <a:lumMod val="20000"/>
                <a:lumOff val="80000"/>
              </a:scheme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descr="Una caricatura de una persona&#10;&#10;Descripción generada automáticamente con confianza media">
              <a:extLst>
                <a:ext uri="{FF2B5EF4-FFF2-40B4-BE49-F238E27FC236}">
                  <a16:creationId xmlns:a16="http://schemas.microsoft.com/office/drawing/2014/main" id="{C681A0F6-DC1A-399A-6F92-F8AC928D9C74}"/>
                </a:ext>
              </a:extLst>
            </p:cNvPr>
            <p:cNvPicPr>
              <a:picLocks noChangeAspect="1"/>
            </p:cNvPicPr>
            <p:nvPr/>
          </p:nvPicPr>
          <p:blipFill rotWithShape="1">
            <a:blip r:embed="rId4">
              <a:extLst>
                <a:ext uri="{28A0092B-C50C-407E-A947-70E740481C1C}">
                  <a14:useLocalDpi xmlns:a14="http://schemas.microsoft.com/office/drawing/2010/main" val="0"/>
                </a:ext>
              </a:extLst>
            </a:blip>
            <a:srcRect l="12048" t="60064" r="71205" b="6845"/>
            <a:stretch/>
          </p:blipFill>
          <p:spPr>
            <a:xfrm>
              <a:off x="6206467" y="1373480"/>
              <a:ext cx="1007054" cy="1119184"/>
            </a:xfrm>
            <a:prstGeom prst="rect">
              <a:avLst/>
            </a:prstGeom>
          </p:spPr>
        </p:pic>
      </p:grpSp>
      <p:grpSp>
        <p:nvGrpSpPr>
          <p:cNvPr id="20" name="Grupo 19">
            <a:extLst>
              <a:ext uri="{FF2B5EF4-FFF2-40B4-BE49-F238E27FC236}">
                <a16:creationId xmlns:a16="http://schemas.microsoft.com/office/drawing/2014/main" id="{C4BED669-DA85-14C3-DFD3-DA1083B2B273}"/>
              </a:ext>
            </a:extLst>
          </p:cNvPr>
          <p:cNvGrpSpPr/>
          <p:nvPr/>
        </p:nvGrpSpPr>
        <p:grpSpPr>
          <a:xfrm>
            <a:off x="8212542" y="1495400"/>
            <a:ext cx="1661921" cy="1485461"/>
            <a:chOff x="7779790" y="1190342"/>
            <a:chExt cx="1661921" cy="1485461"/>
          </a:xfrm>
        </p:grpSpPr>
        <p:sp>
          <p:nvSpPr>
            <p:cNvPr id="10" name="Elipse 9">
              <a:extLst>
                <a:ext uri="{FF2B5EF4-FFF2-40B4-BE49-F238E27FC236}">
                  <a16:creationId xmlns:a16="http://schemas.microsoft.com/office/drawing/2014/main" id="{6BE3B3CF-2833-C751-D6B9-99C80B0DEB7C}"/>
                </a:ext>
              </a:extLst>
            </p:cNvPr>
            <p:cNvSpPr/>
            <p:nvPr/>
          </p:nvSpPr>
          <p:spPr>
            <a:xfrm>
              <a:off x="7779790" y="1190342"/>
              <a:ext cx="1485461" cy="1485461"/>
            </a:xfrm>
            <a:prstGeom prst="ellipse">
              <a:avLst/>
            </a:prstGeom>
            <a:solidFill>
              <a:schemeClr val="accent1">
                <a:lumMod val="20000"/>
                <a:lumOff val="80000"/>
              </a:scheme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3" name="Imagen 12" descr="Una caricatura de una persona&#10;&#10;Descripción generada automáticamente con confianza media">
              <a:extLst>
                <a:ext uri="{FF2B5EF4-FFF2-40B4-BE49-F238E27FC236}">
                  <a16:creationId xmlns:a16="http://schemas.microsoft.com/office/drawing/2014/main" id="{74CBAEFE-E37B-011B-313D-CC94FE741005}"/>
                </a:ext>
              </a:extLst>
            </p:cNvPr>
            <p:cNvPicPr>
              <a:picLocks noChangeAspect="1"/>
            </p:cNvPicPr>
            <p:nvPr/>
          </p:nvPicPr>
          <p:blipFill rotWithShape="1">
            <a:blip r:embed="rId4">
              <a:extLst>
                <a:ext uri="{28A0092B-C50C-407E-A947-70E740481C1C}">
                  <a14:useLocalDpi xmlns:a14="http://schemas.microsoft.com/office/drawing/2010/main" val="0"/>
                </a:ext>
              </a:extLst>
            </a:blip>
            <a:srcRect l="36495" t="57055" r="38523" b="8952"/>
            <a:stretch/>
          </p:blipFill>
          <p:spPr>
            <a:xfrm>
              <a:off x="7939398" y="1398921"/>
              <a:ext cx="1502313" cy="1149705"/>
            </a:xfrm>
            <a:prstGeom prst="rect">
              <a:avLst/>
            </a:prstGeom>
          </p:spPr>
        </p:pic>
      </p:grpSp>
      <p:sp>
        <p:nvSpPr>
          <p:cNvPr id="21" name="CuadroTexto 20">
            <a:extLst>
              <a:ext uri="{FF2B5EF4-FFF2-40B4-BE49-F238E27FC236}">
                <a16:creationId xmlns:a16="http://schemas.microsoft.com/office/drawing/2014/main" id="{6896FDB0-2179-5049-AC39-8EADDC87BED5}"/>
              </a:ext>
            </a:extLst>
          </p:cNvPr>
          <p:cNvSpPr txBox="1"/>
          <p:nvPr/>
        </p:nvSpPr>
        <p:spPr>
          <a:xfrm>
            <a:off x="5443404" y="3126462"/>
            <a:ext cx="191497" cy="369332"/>
          </a:xfrm>
          <a:prstGeom prst="rect">
            <a:avLst/>
          </a:prstGeom>
          <a:noFill/>
        </p:spPr>
        <p:txBody>
          <a:bodyPr wrap="square" rtlCol="0">
            <a:spAutoFit/>
          </a:bodyPr>
          <a:lstStyle/>
          <a:p>
            <a:endParaRPr lang="es-ES" dirty="0"/>
          </a:p>
        </p:txBody>
      </p:sp>
      <p:sp>
        <p:nvSpPr>
          <p:cNvPr id="22" name="CuadroTexto 21">
            <a:extLst>
              <a:ext uri="{FF2B5EF4-FFF2-40B4-BE49-F238E27FC236}">
                <a16:creationId xmlns:a16="http://schemas.microsoft.com/office/drawing/2014/main" id="{B653EDDF-0F7B-EFED-93F7-E31EC32D33E9}"/>
              </a:ext>
            </a:extLst>
          </p:cNvPr>
          <p:cNvSpPr txBox="1"/>
          <p:nvPr/>
        </p:nvSpPr>
        <p:spPr>
          <a:xfrm>
            <a:off x="2129070" y="2882586"/>
            <a:ext cx="1252266" cy="395869"/>
          </a:xfrm>
          <a:prstGeom prst="rect">
            <a:avLst/>
          </a:prstGeom>
          <a:solidFill>
            <a:schemeClr val="bg1"/>
          </a:solidFill>
          <a:ln w="28575">
            <a:solidFill>
              <a:srgbClr val="92D050"/>
            </a:solidFill>
          </a:ln>
        </p:spPr>
        <p:txBody>
          <a:bodyPr wrap="none" tIns="72000" rtlCol="0" anchor="b">
            <a:spAutoFit/>
          </a:bodyPr>
          <a:lstStyle/>
          <a:p>
            <a:pPr algn="ctr"/>
            <a:r>
              <a:rPr lang="es-ES" dirty="0">
                <a:solidFill>
                  <a:srgbClr val="17A34D"/>
                </a:solidFill>
                <a:latin typeface="Congenial Black" panose="02000503040000020004" pitchFamily="2" charset="0"/>
              </a:rPr>
              <a:t>SEMILLAS</a:t>
            </a:r>
          </a:p>
        </p:txBody>
      </p:sp>
      <p:sp>
        <p:nvSpPr>
          <p:cNvPr id="23" name="CuadroTexto 22">
            <a:extLst>
              <a:ext uri="{FF2B5EF4-FFF2-40B4-BE49-F238E27FC236}">
                <a16:creationId xmlns:a16="http://schemas.microsoft.com/office/drawing/2014/main" id="{4BD8E830-0A74-124F-AAAA-671259A702D4}"/>
              </a:ext>
            </a:extLst>
          </p:cNvPr>
          <p:cNvSpPr txBox="1"/>
          <p:nvPr/>
        </p:nvSpPr>
        <p:spPr>
          <a:xfrm>
            <a:off x="4182504" y="2882586"/>
            <a:ext cx="1252266" cy="395869"/>
          </a:xfrm>
          <a:prstGeom prst="rect">
            <a:avLst/>
          </a:prstGeom>
          <a:solidFill>
            <a:schemeClr val="bg1"/>
          </a:solidFill>
          <a:ln w="28575">
            <a:solidFill>
              <a:srgbClr val="92D050"/>
            </a:solidFill>
          </a:ln>
        </p:spPr>
        <p:txBody>
          <a:bodyPr wrap="square" tIns="72000" rtlCol="0" anchor="b">
            <a:spAutoFit/>
          </a:bodyPr>
          <a:lstStyle/>
          <a:p>
            <a:pPr algn="ctr"/>
            <a:r>
              <a:rPr lang="es-ES" dirty="0">
                <a:solidFill>
                  <a:srgbClr val="17A34D"/>
                </a:solidFill>
                <a:latin typeface="Congenial Black" panose="02000503040000020004" pitchFamily="2" charset="0"/>
              </a:rPr>
              <a:t>AGUA</a:t>
            </a:r>
          </a:p>
        </p:txBody>
      </p:sp>
      <p:sp>
        <p:nvSpPr>
          <p:cNvPr id="24" name="CuadroTexto 23">
            <a:extLst>
              <a:ext uri="{FF2B5EF4-FFF2-40B4-BE49-F238E27FC236}">
                <a16:creationId xmlns:a16="http://schemas.microsoft.com/office/drawing/2014/main" id="{ADB3C5FB-D399-C451-BFAF-AD54B3711B8B}"/>
              </a:ext>
            </a:extLst>
          </p:cNvPr>
          <p:cNvSpPr txBox="1"/>
          <p:nvPr/>
        </p:nvSpPr>
        <p:spPr>
          <a:xfrm>
            <a:off x="6259063" y="2882586"/>
            <a:ext cx="1298336" cy="395869"/>
          </a:xfrm>
          <a:prstGeom prst="rect">
            <a:avLst/>
          </a:prstGeom>
          <a:solidFill>
            <a:schemeClr val="bg1"/>
          </a:solidFill>
          <a:ln w="28575">
            <a:solidFill>
              <a:srgbClr val="92D050"/>
            </a:solidFill>
          </a:ln>
        </p:spPr>
        <p:txBody>
          <a:bodyPr wrap="square" tIns="72000" rtlCol="0" anchor="b">
            <a:spAutoFit/>
          </a:bodyPr>
          <a:lstStyle/>
          <a:p>
            <a:pPr algn="ctr"/>
            <a:r>
              <a:rPr lang="es-ES" dirty="0">
                <a:solidFill>
                  <a:srgbClr val="17A34D"/>
                </a:solidFill>
                <a:latin typeface="Congenial Black" panose="02000503040000020004" pitchFamily="2" charset="0"/>
              </a:rPr>
              <a:t>INSUMOS</a:t>
            </a:r>
          </a:p>
        </p:txBody>
      </p:sp>
      <p:sp>
        <p:nvSpPr>
          <p:cNvPr id="25" name="CuadroTexto 24">
            <a:extLst>
              <a:ext uri="{FF2B5EF4-FFF2-40B4-BE49-F238E27FC236}">
                <a16:creationId xmlns:a16="http://schemas.microsoft.com/office/drawing/2014/main" id="{4EF0E7DC-E821-0200-2BED-1E696984755C}"/>
              </a:ext>
            </a:extLst>
          </p:cNvPr>
          <p:cNvSpPr txBox="1"/>
          <p:nvPr/>
        </p:nvSpPr>
        <p:spPr>
          <a:xfrm>
            <a:off x="8354799" y="2882586"/>
            <a:ext cx="1298336" cy="395869"/>
          </a:xfrm>
          <a:prstGeom prst="rect">
            <a:avLst/>
          </a:prstGeom>
          <a:solidFill>
            <a:schemeClr val="bg1"/>
          </a:solidFill>
          <a:ln w="28575">
            <a:solidFill>
              <a:srgbClr val="92D050"/>
            </a:solidFill>
          </a:ln>
        </p:spPr>
        <p:txBody>
          <a:bodyPr wrap="square" tIns="72000" rtlCol="0" anchor="b">
            <a:spAutoFit/>
          </a:bodyPr>
          <a:lstStyle/>
          <a:p>
            <a:pPr algn="ctr"/>
            <a:r>
              <a:rPr lang="es-ES" dirty="0">
                <a:solidFill>
                  <a:srgbClr val="17A34D"/>
                </a:solidFill>
                <a:latin typeface="Congenial Black" panose="02000503040000020004" pitchFamily="2" charset="0"/>
              </a:rPr>
              <a:t>TIERRA</a:t>
            </a:r>
          </a:p>
        </p:txBody>
      </p:sp>
      <p:pic>
        <p:nvPicPr>
          <p:cNvPr id="4" name="Imagen 3">
            <a:extLst>
              <a:ext uri="{FF2B5EF4-FFF2-40B4-BE49-F238E27FC236}">
                <a16:creationId xmlns:a16="http://schemas.microsoft.com/office/drawing/2014/main" id="{75100EA8-27C6-8790-579F-918DCECBB243}"/>
              </a:ext>
            </a:extLst>
          </p:cNvPr>
          <p:cNvPicPr>
            <a:picLocks noChangeAspect="1"/>
          </p:cNvPicPr>
          <p:nvPr/>
        </p:nvPicPr>
        <p:blipFill rotWithShape="1">
          <a:blip r:embed="rId5">
            <a:extLst>
              <a:ext uri="{28A0092B-C50C-407E-A947-70E740481C1C}">
                <a14:useLocalDpi xmlns:a14="http://schemas.microsoft.com/office/drawing/2010/main" val="0"/>
              </a:ext>
            </a:extLst>
          </a:blip>
          <a:srcRect l="4491" t="37046" r="32719" b="48387"/>
          <a:stretch/>
        </p:blipFill>
        <p:spPr>
          <a:xfrm>
            <a:off x="6095999" y="582673"/>
            <a:ext cx="5617867" cy="921414"/>
          </a:xfrm>
          <a:prstGeom prst="rect">
            <a:avLst/>
          </a:prstGeom>
        </p:spPr>
      </p:pic>
    </p:spTree>
    <p:extLst>
      <p:ext uri="{BB962C8B-B14F-4D97-AF65-F5344CB8AC3E}">
        <p14:creationId xmlns:p14="http://schemas.microsoft.com/office/powerpoint/2010/main" val="29965525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dibujo de una camioneta&#10;&#10;Descripción generada automáticamente con confianza baja">
            <a:extLst>
              <a:ext uri="{FF2B5EF4-FFF2-40B4-BE49-F238E27FC236}">
                <a16:creationId xmlns:a16="http://schemas.microsoft.com/office/drawing/2014/main" id="{F7420993-F074-F086-81A1-31F6E8979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07" y="-6150"/>
            <a:ext cx="13004313" cy="7314066"/>
          </a:xfrm>
          <a:prstGeom prst="rect">
            <a:avLst/>
          </a:prstGeom>
        </p:spPr>
      </p:pic>
      <p:sp>
        <p:nvSpPr>
          <p:cNvPr id="9" name="Rectángulo 8">
            <a:extLst>
              <a:ext uri="{FF2B5EF4-FFF2-40B4-BE49-F238E27FC236}">
                <a16:creationId xmlns:a16="http://schemas.microsoft.com/office/drawing/2014/main" id="{55166F4E-4A80-F626-3617-47D55FF61E15}"/>
              </a:ext>
            </a:extLst>
          </p:cNvPr>
          <p:cNvSpPr/>
          <p:nvPr/>
        </p:nvSpPr>
        <p:spPr>
          <a:xfrm>
            <a:off x="7427249" y="258418"/>
            <a:ext cx="4633156" cy="1485461"/>
          </a:xfrm>
          <a:prstGeom prst="rect">
            <a:avLst/>
          </a:prstGeom>
          <a:solidFill>
            <a:srgbClr val="BFD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nterfaz de usuario gráfica&#10;&#10;Descripción generada automáticamente">
            <a:extLst>
              <a:ext uri="{FF2B5EF4-FFF2-40B4-BE49-F238E27FC236}">
                <a16:creationId xmlns:a16="http://schemas.microsoft.com/office/drawing/2014/main" id="{99B3021E-54B0-A67D-6417-C99ACD73174D}"/>
              </a:ext>
            </a:extLst>
          </p:cNvPr>
          <p:cNvPicPr>
            <a:picLocks noChangeAspect="1"/>
          </p:cNvPicPr>
          <p:nvPr/>
        </p:nvPicPr>
        <p:blipFill rotWithShape="1">
          <a:blip r:embed="rId4">
            <a:extLst>
              <a:ext uri="{28A0092B-C50C-407E-A947-70E740481C1C}">
                <a14:useLocalDpi xmlns:a14="http://schemas.microsoft.com/office/drawing/2010/main" val="0"/>
              </a:ext>
            </a:extLst>
          </a:blip>
          <a:srcRect l="28299" t="48312"/>
          <a:stretch/>
        </p:blipFill>
        <p:spPr>
          <a:xfrm>
            <a:off x="3695125" y="3923817"/>
            <a:ext cx="7712994" cy="3127177"/>
          </a:xfrm>
          <a:prstGeom prst="rect">
            <a:avLst/>
          </a:prstGeom>
        </p:spPr>
      </p:pic>
      <p:pic>
        <p:nvPicPr>
          <p:cNvPr id="3" name="Imagen 2" descr="Una caricatura de una persona&#10;&#10;Descripción generada automáticamente con confianza media">
            <a:extLst>
              <a:ext uri="{FF2B5EF4-FFF2-40B4-BE49-F238E27FC236}">
                <a16:creationId xmlns:a16="http://schemas.microsoft.com/office/drawing/2014/main" id="{D0575423-7AAC-CD1C-0CAC-570A1BA7159A}"/>
              </a:ext>
            </a:extLst>
          </p:cNvPr>
          <p:cNvPicPr>
            <a:picLocks noChangeAspect="1"/>
          </p:cNvPicPr>
          <p:nvPr/>
        </p:nvPicPr>
        <p:blipFill rotWithShape="1">
          <a:blip r:embed="rId5">
            <a:extLst>
              <a:ext uri="{28A0092B-C50C-407E-A947-70E740481C1C}">
                <a14:useLocalDpi xmlns:a14="http://schemas.microsoft.com/office/drawing/2010/main" val="0"/>
              </a:ext>
            </a:extLst>
          </a:blip>
          <a:srcRect l="70930" t="10301" r="10083"/>
          <a:stretch/>
        </p:blipFill>
        <p:spPr>
          <a:xfrm>
            <a:off x="9951659" y="3148314"/>
            <a:ext cx="1298933" cy="3451268"/>
          </a:xfrm>
          <a:prstGeom prst="rect">
            <a:avLst/>
          </a:prstGeom>
        </p:spPr>
      </p:pic>
      <p:pic>
        <p:nvPicPr>
          <p:cNvPr id="8" name="Imagen 7">
            <a:extLst>
              <a:ext uri="{FF2B5EF4-FFF2-40B4-BE49-F238E27FC236}">
                <a16:creationId xmlns:a16="http://schemas.microsoft.com/office/drawing/2014/main" id="{982BD4DF-1254-F2C3-C501-C26CC1DEDCDE}"/>
              </a:ext>
            </a:extLst>
          </p:cNvPr>
          <p:cNvPicPr>
            <a:picLocks noChangeAspect="1"/>
          </p:cNvPicPr>
          <p:nvPr/>
        </p:nvPicPr>
        <p:blipFill rotWithShape="1">
          <a:blip r:embed="rId6">
            <a:extLst>
              <a:ext uri="{28A0092B-C50C-407E-A947-70E740481C1C}">
                <a14:useLocalDpi xmlns:a14="http://schemas.microsoft.com/office/drawing/2010/main" val="0"/>
              </a:ext>
            </a:extLst>
          </a:blip>
          <a:srcRect l="35050" t="54401" r="8546" b="32258"/>
          <a:stretch/>
        </p:blipFill>
        <p:spPr>
          <a:xfrm>
            <a:off x="5866498" y="538446"/>
            <a:ext cx="5084715" cy="850220"/>
          </a:xfrm>
          <a:prstGeom prst="rect">
            <a:avLst/>
          </a:prstGeom>
        </p:spPr>
      </p:pic>
      <p:pic>
        <p:nvPicPr>
          <p:cNvPr id="10" name="Imagen 9">
            <a:extLst>
              <a:ext uri="{FF2B5EF4-FFF2-40B4-BE49-F238E27FC236}">
                <a16:creationId xmlns:a16="http://schemas.microsoft.com/office/drawing/2014/main" id="{E52D7230-3159-FF41-47CA-12E96BD9F904}"/>
              </a:ext>
            </a:extLst>
          </p:cNvPr>
          <p:cNvPicPr>
            <a:picLocks noChangeAspect="1"/>
          </p:cNvPicPr>
          <p:nvPr/>
        </p:nvPicPr>
        <p:blipFill rotWithShape="1">
          <a:blip r:embed="rId7">
            <a:extLst>
              <a:ext uri="{28A0092B-C50C-407E-A947-70E740481C1C}">
                <a14:useLocalDpi xmlns:a14="http://schemas.microsoft.com/office/drawing/2010/main" val="0"/>
              </a:ext>
            </a:extLst>
          </a:blip>
          <a:srcRect l="13461" t="7312" r="74749" b="76129"/>
          <a:stretch/>
        </p:blipFill>
        <p:spPr>
          <a:xfrm>
            <a:off x="10651087" y="428092"/>
            <a:ext cx="1062779" cy="1055319"/>
          </a:xfrm>
          <a:prstGeom prst="rect">
            <a:avLst/>
          </a:prstGeom>
        </p:spPr>
      </p:pic>
      <p:pic>
        <p:nvPicPr>
          <p:cNvPr id="6" name="Imagen 5" descr="Interfaz de usuario gráfica&#10;&#10;Descripción generada automáticamente">
            <a:extLst>
              <a:ext uri="{FF2B5EF4-FFF2-40B4-BE49-F238E27FC236}">
                <a16:creationId xmlns:a16="http://schemas.microsoft.com/office/drawing/2014/main" id="{CB6794D3-3AF3-412B-6F75-C7C24407B2FA}"/>
              </a:ext>
            </a:extLst>
          </p:cNvPr>
          <p:cNvPicPr>
            <a:picLocks noChangeAspect="1"/>
          </p:cNvPicPr>
          <p:nvPr/>
        </p:nvPicPr>
        <p:blipFill rotWithShape="1">
          <a:blip r:embed="rId4">
            <a:extLst>
              <a:ext uri="{28A0092B-C50C-407E-A947-70E740481C1C}">
                <a14:useLocalDpi xmlns:a14="http://schemas.microsoft.com/office/drawing/2010/main" val="0"/>
              </a:ext>
            </a:extLst>
          </a:blip>
          <a:srcRect r="59883" b="62385"/>
          <a:stretch/>
        </p:blipFill>
        <p:spPr>
          <a:xfrm>
            <a:off x="13275156" y="0"/>
            <a:ext cx="4315428" cy="2275783"/>
          </a:xfrm>
          <a:prstGeom prst="rect">
            <a:avLst/>
          </a:prstGeom>
        </p:spPr>
      </p:pic>
    </p:spTree>
    <p:extLst>
      <p:ext uri="{BB962C8B-B14F-4D97-AF65-F5344CB8AC3E}">
        <p14:creationId xmlns:p14="http://schemas.microsoft.com/office/powerpoint/2010/main" val="75686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dibujo de una camioneta&#10;&#10;Descripción generada automáticamente con confianza baja">
            <a:extLst>
              <a:ext uri="{FF2B5EF4-FFF2-40B4-BE49-F238E27FC236}">
                <a16:creationId xmlns:a16="http://schemas.microsoft.com/office/drawing/2014/main" id="{F7420993-F074-F086-81A1-31F6E8979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07" y="-6150"/>
            <a:ext cx="13004313" cy="7314066"/>
          </a:xfrm>
          <a:prstGeom prst="rect">
            <a:avLst/>
          </a:prstGeom>
        </p:spPr>
      </p:pic>
      <p:sp>
        <p:nvSpPr>
          <p:cNvPr id="9" name="Rectángulo 8">
            <a:extLst>
              <a:ext uri="{FF2B5EF4-FFF2-40B4-BE49-F238E27FC236}">
                <a16:creationId xmlns:a16="http://schemas.microsoft.com/office/drawing/2014/main" id="{55166F4E-4A80-F626-3617-47D55FF61E15}"/>
              </a:ext>
            </a:extLst>
          </p:cNvPr>
          <p:cNvSpPr/>
          <p:nvPr/>
        </p:nvSpPr>
        <p:spPr>
          <a:xfrm>
            <a:off x="7427249" y="258418"/>
            <a:ext cx="4633156" cy="1485461"/>
          </a:xfrm>
          <a:prstGeom prst="rect">
            <a:avLst/>
          </a:prstGeom>
          <a:solidFill>
            <a:srgbClr val="BFD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nterfaz de usuario gráfica&#10;&#10;Descripción generada automáticamente">
            <a:extLst>
              <a:ext uri="{FF2B5EF4-FFF2-40B4-BE49-F238E27FC236}">
                <a16:creationId xmlns:a16="http://schemas.microsoft.com/office/drawing/2014/main" id="{99B3021E-54B0-A67D-6417-C99ACD73174D}"/>
              </a:ext>
            </a:extLst>
          </p:cNvPr>
          <p:cNvPicPr>
            <a:picLocks noChangeAspect="1"/>
          </p:cNvPicPr>
          <p:nvPr/>
        </p:nvPicPr>
        <p:blipFill rotWithShape="1">
          <a:blip r:embed="rId4">
            <a:extLst>
              <a:ext uri="{28A0092B-C50C-407E-A947-70E740481C1C}">
                <a14:useLocalDpi xmlns:a14="http://schemas.microsoft.com/office/drawing/2010/main" val="0"/>
              </a:ext>
            </a:extLst>
          </a:blip>
          <a:srcRect l="28299" t="48312"/>
          <a:stretch/>
        </p:blipFill>
        <p:spPr>
          <a:xfrm>
            <a:off x="3695124" y="3562351"/>
            <a:ext cx="8604531" cy="3488644"/>
          </a:xfrm>
          <a:prstGeom prst="rect">
            <a:avLst/>
          </a:prstGeom>
        </p:spPr>
      </p:pic>
      <p:pic>
        <p:nvPicPr>
          <p:cNvPr id="3" name="Imagen 2" descr="Una caricatura de una persona&#10;&#10;Descripción generada automáticamente con confianza media">
            <a:extLst>
              <a:ext uri="{FF2B5EF4-FFF2-40B4-BE49-F238E27FC236}">
                <a16:creationId xmlns:a16="http://schemas.microsoft.com/office/drawing/2014/main" id="{D0575423-7AAC-CD1C-0CAC-570A1BA7159A}"/>
              </a:ext>
            </a:extLst>
          </p:cNvPr>
          <p:cNvPicPr>
            <a:picLocks noChangeAspect="1"/>
          </p:cNvPicPr>
          <p:nvPr/>
        </p:nvPicPr>
        <p:blipFill rotWithShape="1">
          <a:blip r:embed="rId5">
            <a:extLst>
              <a:ext uri="{28A0092B-C50C-407E-A947-70E740481C1C}">
                <a14:useLocalDpi xmlns:a14="http://schemas.microsoft.com/office/drawing/2010/main" val="0"/>
              </a:ext>
            </a:extLst>
          </a:blip>
          <a:srcRect l="70930" t="10301" r="10083"/>
          <a:stretch/>
        </p:blipFill>
        <p:spPr>
          <a:xfrm>
            <a:off x="13275156" y="3253089"/>
            <a:ext cx="1298933" cy="3451268"/>
          </a:xfrm>
          <a:prstGeom prst="rect">
            <a:avLst/>
          </a:prstGeom>
        </p:spPr>
      </p:pic>
      <p:pic>
        <p:nvPicPr>
          <p:cNvPr id="8" name="Imagen 7">
            <a:extLst>
              <a:ext uri="{FF2B5EF4-FFF2-40B4-BE49-F238E27FC236}">
                <a16:creationId xmlns:a16="http://schemas.microsoft.com/office/drawing/2014/main" id="{982BD4DF-1254-F2C3-C501-C26CC1DEDCDE}"/>
              </a:ext>
            </a:extLst>
          </p:cNvPr>
          <p:cNvPicPr>
            <a:picLocks noChangeAspect="1"/>
          </p:cNvPicPr>
          <p:nvPr/>
        </p:nvPicPr>
        <p:blipFill rotWithShape="1">
          <a:blip r:embed="rId6">
            <a:extLst>
              <a:ext uri="{28A0092B-C50C-407E-A947-70E740481C1C}">
                <a14:useLocalDpi xmlns:a14="http://schemas.microsoft.com/office/drawing/2010/main" val="0"/>
              </a:ext>
            </a:extLst>
          </a:blip>
          <a:srcRect l="35050" t="54401" r="8546" b="32258"/>
          <a:stretch/>
        </p:blipFill>
        <p:spPr>
          <a:xfrm>
            <a:off x="5866498" y="538446"/>
            <a:ext cx="5084715" cy="850220"/>
          </a:xfrm>
          <a:prstGeom prst="rect">
            <a:avLst/>
          </a:prstGeom>
        </p:spPr>
      </p:pic>
      <p:pic>
        <p:nvPicPr>
          <p:cNvPr id="10" name="Imagen 9">
            <a:extLst>
              <a:ext uri="{FF2B5EF4-FFF2-40B4-BE49-F238E27FC236}">
                <a16:creationId xmlns:a16="http://schemas.microsoft.com/office/drawing/2014/main" id="{E52D7230-3159-FF41-47CA-12E96BD9F904}"/>
              </a:ext>
            </a:extLst>
          </p:cNvPr>
          <p:cNvPicPr>
            <a:picLocks noChangeAspect="1"/>
          </p:cNvPicPr>
          <p:nvPr/>
        </p:nvPicPr>
        <p:blipFill rotWithShape="1">
          <a:blip r:embed="rId7">
            <a:extLst>
              <a:ext uri="{28A0092B-C50C-407E-A947-70E740481C1C}">
                <a14:useLocalDpi xmlns:a14="http://schemas.microsoft.com/office/drawing/2010/main" val="0"/>
              </a:ext>
            </a:extLst>
          </a:blip>
          <a:srcRect l="13461" t="7312" r="74749" b="76129"/>
          <a:stretch/>
        </p:blipFill>
        <p:spPr>
          <a:xfrm>
            <a:off x="10651087" y="428092"/>
            <a:ext cx="1062779" cy="1055319"/>
          </a:xfrm>
          <a:prstGeom prst="rect">
            <a:avLst/>
          </a:prstGeom>
        </p:spPr>
      </p:pic>
      <p:pic>
        <p:nvPicPr>
          <p:cNvPr id="6" name="Imagen 5" descr="Interfaz de usuario gráfica&#10;&#10;Descripción generada automáticamente">
            <a:extLst>
              <a:ext uri="{FF2B5EF4-FFF2-40B4-BE49-F238E27FC236}">
                <a16:creationId xmlns:a16="http://schemas.microsoft.com/office/drawing/2014/main" id="{CB6794D3-3AF3-412B-6F75-C7C24407B2FA}"/>
              </a:ext>
            </a:extLst>
          </p:cNvPr>
          <p:cNvPicPr>
            <a:picLocks noChangeAspect="1"/>
          </p:cNvPicPr>
          <p:nvPr/>
        </p:nvPicPr>
        <p:blipFill rotWithShape="1">
          <a:blip r:embed="rId4">
            <a:extLst>
              <a:ext uri="{28A0092B-C50C-407E-A947-70E740481C1C}">
                <a14:useLocalDpi xmlns:a14="http://schemas.microsoft.com/office/drawing/2010/main" val="0"/>
              </a:ext>
            </a:extLst>
          </a:blip>
          <a:srcRect r="59883" b="62385"/>
          <a:stretch/>
        </p:blipFill>
        <p:spPr>
          <a:xfrm>
            <a:off x="-1" y="0"/>
            <a:ext cx="6953309" cy="3666895"/>
          </a:xfrm>
          <a:prstGeom prst="rect">
            <a:avLst/>
          </a:prstGeom>
        </p:spPr>
      </p:pic>
    </p:spTree>
    <p:extLst>
      <p:ext uri="{BB962C8B-B14F-4D97-AF65-F5344CB8AC3E}">
        <p14:creationId xmlns:p14="http://schemas.microsoft.com/office/powerpoint/2010/main" val="1178942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541</Words>
  <Application>Microsoft Macintosh PowerPoint</Application>
  <PresentationFormat>Panorámica</PresentationFormat>
  <Paragraphs>33</Paragraphs>
  <Slides>14</Slides>
  <Notes>13</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vt:i4>
      </vt:variant>
    </vt:vector>
  </HeadingPairs>
  <TitlesOfParts>
    <vt:vector size="20" baseType="lpstr">
      <vt:lpstr>Arial</vt:lpstr>
      <vt:lpstr>Calibri</vt:lpstr>
      <vt:lpstr>Calibri Light</vt:lpstr>
      <vt:lpstr>Congenial Black</vt:lpstr>
      <vt:lpstr>Space Comics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maria.mdeolivera@gmail.com</dc:creator>
  <cp:lastModifiedBy>Fernando Vares Orive</cp:lastModifiedBy>
  <cp:revision>11</cp:revision>
  <dcterms:created xsi:type="dcterms:W3CDTF">2023-03-20T09:32:09Z</dcterms:created>
  <dcterms:modified xsi:type="dcterms:W3CDTF">2023-05-05T10:43:17Z</dcterms:modified>
</cp:coreProperties>
</file>